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handoutMasterIdLst>
    <p:handoutMasterId r:id="rId16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2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604009-99E7-4EDD-9FD4-013B85D645EE}" type="datetimeFigureOut">
              <a:rPr lang="en-GB" smtClean="0"/>
              <a:t>15/02/2019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345617-F87C-411B-8593-4E62838393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51724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328F0-687D-40B8-A59F-ACC91CDBD5A5}" type="datetimeFigureOut">
              <a:rPr lang="en-GB" smtClean="0"/>
              <a:t>15/02/2019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01851-1190-4984-ADC7-BF2650179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3652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328F0-687D-40B8-A59F-ACC91CDBD5A5}" type="datetimeFigureOut">
              <a:rPr lang="en-GB" smtClean="0"/>
              <a:t>15/02/2019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01851-1190-4984-ADC7-BF2650179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355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328F0-687D-40B8-A59F-ACC91CDBD5A5}" type="datetimeFigureOut">
              <a:rPr lang="en-GB" smtClean="0"/>
              <a:t>15/02/2019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01851-1190-4984-ADC7-BF2650179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27200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328F0-687D-40B8-A59F-ACC91CDBD5A5}" type="datetimeFigureOut">
              <a:rPr lang="en-GB" smtClean="0"/>
              <a:t>15/02/2019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01851-1190-4984-ADC7-BF2650179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7600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328F0-687D-40B8-A59F-ACC91CDBD5A5}" type="datetimeFigureOut">
              <a:rPr lang="en-GB" smtClean="0"/>
              <a:t>15/02/2019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01851-1190-4984-ADC7-BF2650179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90380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328F0-687D-40B8-A59F-ACC91CDBD5A5}" type="datetimeFigureOut">
              <a:rPr lang="en-GB" smtClean="0"/>
              <a:t>15/02/2019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01851-1190-4984-ADC7-BF2650179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9859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328F0-687D-40B8-A59F-ACC91CDBD5A5}" type="datetimeFigureOut">
              <a:rPr lang="en-GB" smtClean="0"/>
              <a:t>15/02/2019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01851-1190-4984-ADC7-BF2650179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104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328F0-687D-40B8-A59F-ACC91CDBD5A5}" type="datetimeFigureOut">
              <a:rPr lang="en-GB" smtClean="0"/>
              <a:t>15/02/2019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01851-1190-4984-ADC7-BF2650179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7242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328F0-687D-40B8-A59F-ACC91CDBD5A5}" type="datetimeFigureOut">
              <a:rPr lang="en-GB" smtClean="0"/>
              <a:t>15/02/2019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01851-1190-4984-ADC7-BF2650179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45807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328F0-687D-40B8-A59F-ACC91CDBD5A5}" type="datetimeFigureOut">
              <a:rPr lang="en-GB" smtClean="0"/>
              <a:t>15/02/2019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01851-1190-4984-ADC7-BF2650179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327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328F0-687D-40B8-A59F-ACC91CDBD5A5}" type="datetimeFigureOut">
              <a:rPr lang="en-GB" smtClean="0"/>
              <a:t>15/02/2019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01851-1190-4984-ADC7-BF2650179B82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963615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328F0-687D-40B8-A59F-ACC91CDBD5A5}" type="datetimeFigureOut">
              <a:rPr lang="en-GB" smtClean="0"/>
              <a:t>15/02/2019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01851-1190-4984-ADC7-BF2650179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31081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328F0-687D-40B8-A59F-ACC91CDBD5A5}" type="datetimeFigureOut">
              <a:rPr lang="en-GB" smtClean="0"/>
              <a:t>15/02/2019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01851-1190-4984-ADC7-BF2650179B82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206234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328F0-687D-40B8-A59F-ACC91CDBD5A5}" type="datetimeFigureOut">
              <a:rPr lang="en-GB" smtClean="0"/>
              <a:t>15/02/2019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01851-1190-4984-ADC7-BF2650179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4859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328F0-687D-40B8-A59F-ACC91CDBD5A5}" type="datetimeFigureOut">
              <a:rPr lang="en-GB" smtClean="0"/>
              <a:t>15/02/2019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01851-1190-4984-ADC7-BF2650179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1303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328F0-687D-40B8-A59F-ACC91CDBD5A5}" type="datetimeFigureOut">
              <a:rPr lang="en-GB" smtClean="0"/>
              <a:t>15/02/2019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01851-1190-4984-ADC7-BF2650179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9896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C328F0-687D-40B8-A59F-ACC91CDBD5A5}" type="datetimeFigureOut">
              <a:rPr lang="en-GB" smtClean="0"/>
              <a:t>15/02/2019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5401851-1190-4984-ADC7-BF2650179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8791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0.pn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6.jpeg"/><Relationship Id="rId4" Type="http://schemas.openxmlformats.org/officeDocument/2006/relationships/image" Target="../media/image3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41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0.jpeg"/><Relationship Id="rId5" Type="http://schemas.openxmlformats.org/officeDocument/2006/relationships/image" Target="../media/image39.png"/><Relationship Id="rId4" Type="http://schemas.openxmlformats.org/officeDocument/2006/relationships/image" Target="../media/image3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5.JPG"/><Relationship Id="rId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4439118" y="1278672"/>
            <a:ext cx="2980588" cy="3646024"/>
            <a:chOff x="4426055" y="834535"/>
            <a:chExt cx="2980588" cy="3646024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58182" y="1753033"/>
              <a:ext cx="2143125" cy="2105025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 rot="16200000">
              <a:off x="4335742" y="1409659"/>
              <a:ext cx="3161213" cy="298058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Circle">
                <a:avLst>
                  <a:gd name="adj" fmla="val 11073390"/>
                </a:avLst>
              </a:prstTxWarp>
              <a:spAutoFit/>
            </a:bodyPr>
            <a:lstStyle/>
            <a:p>
              <a:pPr algn="ctr"/>
              <a:endParaRPr lang="en-US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  <a:p>
              <a:pPr algn="ctr"/>
              <a:endParaRPr 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  <a:p>
              <a:pPr algn="ctr"/>
              <a:r>
                <a:rPr lang="en-US" sz="2400" b="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 “As each one does their part, we grow in love”</a:t>
              </a:r>
              <a:endPara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4530557" y="834535"/>
              <a:ext cx="2758119" cy="3426216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ArchDown">
                <a:avLst/>
              </a:prstTxWarp>
              <a:spAutoFit/>
            </a:bodyPr>
            <a:lstStyle/>
            <a:p>
              <a:pPr algn="ctr"/>
              <a:r>
                <a:rPr lang="en-US" sz="2000" b="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Ephesians 4 vs. 16</a:t>
              </a:r>
              <a:endParaRPr lang="en-US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916408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Charity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Our house point scheme is linked to pupil-chosen charities, encouraging the children to be good for the good of others.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Our Parent Association raise a substantial amount for charity each year through the </a:t>
            </a:r>
            <a:r>
              <a:rPr lang="en-GB" dirty="0" err="1" smtClean="0"/>
              <a:t>Figsbury</a:t>
            </a:r>
            <a:r>
              <a:rPr lang="en-GB" dirty="0" smtClean="0"/>
              <a:t> Challenge Run.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733" y="4692385"/>
            <a:ext cx="1727054" cy="188463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92" y="3620657"/>
            <a:ext cx="2703311" cy="2956360"/>
          </a:xfrm>
          <a:prstGeom prst="rect">
            <a:avLst/>
          </a:prstGeom>
        </p:spPr>
      </p:pic>
      <p:pic>
        <p:nvPicPr>
          <p:cNvPr id="2050" name="Picture 2" descr="https://primarysite-prod-sorted.s3.amazonaws.com/winterbourne-earls-primary-school/UploadedImage/0cea54c05ac94933b6beb1a1a5b5172c_1x1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6997" y="3620657"/>
            <a:ext cx="3386210" cy="2526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44594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School Vision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13946" y="1385929"/>
            <a:ext cx="4860056" cy="856931"/>
          </a:xfrm>
        </p:spPr>
        <p:txBody>
          <a:bodyPr>
            <a:normAutofit/>
          </a:bodyPr>
          <a:lstStyle/>
          <a:p>
            <a:r>
              <a:rPr lang="en-GB" sz="2400" dirty="0" smtClean="0"/>
              <a:t>“As each one does their part, we grow in love”  </a:t>
            </a:r>
            <a:r>
              <a:rPr lang="en-GB" dirty="0" smtClean="0"/>
              <a:t>Ephesians 4 vs 16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733" y="4692385"/>
            <a:ext cx="1727054" cy="1884632"/>
          </a:xfrm>
          <a:prstGeom prst="rect">
            <a:avLst/>
          </a:prstGeom>
        </p:spPr>
      </p:pic>
      <p:pic>
        <p:nvPicPr>
          <p:cNvPr id="9" name="Content Placeholder 8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481" y="1385929"/>
            <a:ext cx="3736612" cy="2101573"/>
          </a:xfr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1635" y="2242860"/>
            <a:ext cx="4064321" cy="228591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405" y="3487502"/>
            <a:ext cx="2141897" cy="308951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2057" y="4554394"/>
            <a:ext cx="3449202" cy="216061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5137" y="-47521"/>
            <a:ext cx="2035696" cy="315646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5289" y="3519424"/>
            <a:ext cx="2068856" cy="2705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2869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4400" dirty="0" smtClean="0"/>
              <a:t>Visits to the Cathedral</a:t>
            </a:r>
            <a:br>
              <a:rPr lang="en-GB" sz="4400" dirty="0" smtClean="0"/>
            </a:br>
            <a:r>
              <a:rPr lang="en-GB" sz="4400" dirty="0"/>
              <a:t/>
            </a:r>
            <a:br>
              <a:rPr lang="en-GB" sz="4400" dirty="0"/>
            </a:br>
            <a:r>
              <a:rPr lang="en-GB" sz="4400" dirty="0" smtClean="0"/>
              <a:t/>
            </a:r>
            <a:br>
              <a:rPr lang="en-GB" sz="4400" dirty="0" smtClean="0"/>
            </a:b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40388" y="1501730"/>
            <a:ext cx="4184035" cy="3880772"/>
          </a:xfrm>
        </p:spPr>
        <p:txBody>
          <a:bodyPr/>
          <a:lstStyle/>
          <a:p>
            <a:r>
              <a:rPr lang="en-GB" dirty="0" smtClean="0"/>
              <a:t>Children visit Salisbury Cathedral both as part of the curriculum, but also to celebrate their time at Primary School when they leave year 6.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733" y="4692385"/>
            <a:ext cx="1727054" cy="18846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5787" y="3064184"/>
            <a:ext cx="5479146" cy="224099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1059" y="1501730"/>
            <a:ext cx="3736318" cy="280223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334746" y="4736171"/>
            <a:ext cx="33436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Y4 attended Cathedral workshop marking the Doves of Peace to commemorate 1918 Remembrance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81821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Reflective Areas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5216" y="1534334"/>
            <a:ext cx="4184035" cy="2449837"/>
          </a:xfrm>
        </p:spPr>
        <p:txBody>
          <a:bodyPr/>
          <a:lstStyle/>
          <a:p>
            <a:r>
              <a:rPr lang="en-GB" dirty="0" smtClean="0"/>
              <a:t>Each class has their own Reflective Areas, giving space for quiet thinking time for the children.  There is also a prominent Reflective Area for the whole school, with a prayer bowl to which children have access to at all times of the day.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1677" y="361156"/>
            <a:ext cx="4184650" cy="3138487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733" y="4692385"/>
            <a:ext cx="1727054" cy="18846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3134" y="3748087"/>
            <a:ext cx="4003038" cy="300227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231" y="3748087"/>
            <a:ext cx="4031350" cy="3023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0874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Community Links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Located within a thriving Village community, the school is involved in local ceremonies, Remembrance Sunday services, Church Summer Fete &amp; entertains the local </a:t>
            </a:r>
            <a:r>
              <a:rPr lang="en-GB" dirty="0" err="1" smtClean="0"/>
              <a:t>daycare</a:t>
            </a:r>
            <a:r>
              <a:rPr lang="en-GB" dirty="0" smtClean="0"/>
              <a:t> centre regularly.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5735" y="1397780"/>
            <a:ext cx="3891684" cy="2906751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733" y="4692385"/>
            <a:ext cx="1727054" cy="18846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1771" y="3971110"/>
            <a:ext cx="3337180" cy="2401142"/>
          </a:xfrm>
          <a:prstGeom prst="rect">
            <a:avLst/>
          </a:prstGeom>
        </p:spPr>
      </p:pic>
      <p:pic>
        <p:nvPicPr>
          <p:cNvPr id="1026" name="Picture 2" descr="https://primarysite-prod-sorted.s3.amazonaws.com/winterbourne-earls-primary-school/UploadedImage/37e1387a68a044a0987d35a9e9ee0eb3_1x1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8951" y="4304531"/>
            <a:ext cx="3045953" cy="2272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53348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Collective Worship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1329" y="1363251"/>
            <a:ext cx="4184035" cy="3880772"/>
          </a:xfrm>
        </p:spPr>
        <p:txBody>
          <a:bodyPr/>
          <a:lstStyle/>
          <a:p>
            <a:r>
              <a:rPr lang="en-GB" dirty="0" smtClean="0"/>
              <a:t>We have a daily act of Worship, which is led once a week by a member of the local Church.</a:t>
            </a:r>
          </a:p>
          <a:p>
            <a:endParaRPr lang="en-GB" dirty="0" smtClean="0"/>
          </a:p>
          <a:p>
            <a:r>
              <a:rPr lang="en-GB" dirty="0" smtClean="0"/>
              <a:t>Year 6 Worship Leaders often lead Worship too.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733" y="4692385"/>
            <a:ext cx="1727054" cy="18846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0951" y="1270000"/>
            <a:ext cx="3543304" cy="264654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4756" y="3995935"/>
            <a:ext cx="2724392" cy="258108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5364" y="1406794"/>
            <a:ext cx="2654083" cy="199788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156" y="3578160"/>
            <a:ext cx="3254581" cy="2419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084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Our Church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8733" y="1656096"/>
            <a:ext cx="4184035" cy="3880772"/>
          </a:xfrm>
        </p:spPr>
        <p:txBody>
          <a:bodyPr/>
          <a:lstStyle/>
          <a:p>
            <a:r>
              <a:rPr lang="en-GB" dirty="0"/>
              <a:t>Each term, there is a whole school service at the village Church, St Michaels &amp; All Angels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68" y="1656096"/>
            <a:ext cx="4184034" cy="3880773"/>
          </a:xfrm>
        </p:spPr>
        <p:txBody>
          <a:bodyPr/>
          <a:lstStyle/>
          <a:p>
            <a:r>
              <a:rPr lang="en-GB" dirty="0" smtClean="0"/>
              <a:t>The school is represented at special occasions such as Remembrance and Village Carol Services.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733" y="4692385"/>
            <a:ext cx="1727054" cy="188463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393" y="2571389"/>
            <a:ext cx="2962293" cy="221257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1186" y="2903297"/>
            <a:ext cx="2700811" cy="275444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2505" y="473891"/>
            <a:ext cx="2184763" cy="291301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0005" y="2903297"/>
            <a:ext cx="2562005" cy="3416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4191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The Bridge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5351" y="1376225"/>
            <a:ext cx="4184035" cy="3880772"/>
          </a:xfrm>
        </p:spPr>
        <p:txBody>
          <a:bodyPr/>
          <a:lstStyle/>
          <a:p>
            <a:r>
              <a:rPr lang="en-GB" dirty="0" smtClean="0"/>
              <a:t>Volunteers from The Bridge, a Christian School Charity, come in regularly to work with our pupils in small group and whole school projects.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68" y="1376224"/>
            <a:ext cx="4184034" cy="766085"/>
          </a:xfrm>
        </p:spPr>
        <p:txBody>
          <a:bodyPr/>
          <a:lstStyle/>
          <a:p>
            <a:r>
              <a:rPr lang="en-GB" dirty="0" smtClean="0"/>
              <a:t>Some projects include Prayer Day</a:t>
            </a:r>
            <a:r>
              <a:rPr lang="en-GB" dirty="0"/>
              <a:t> </a:t>
            </a:r>
            <a:r>
              <a:rPr lang="en-GB" dirty="0" smtClean="0"/>
              <a:t>&amp; Trinity Day.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733" y="4692385"/>
            <a:ext cx="1727054" cy="188463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4032" y="2029180"/>
            <a:ext cx="3423943" cy="25573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93535" y="3428877"/>
            <a:ext cx="3383277" cy="252701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0637" y="1816934"/>
            <a:ext cx="2924029" cy="218399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69765" y="4300610"/>
            <a:ext cx="3884901" cy="2360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9775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Worship Leaders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A selection of our year 6 pupils, apply to be Worship Leaders, taking a forefront role in the daily act of Worships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The Worship Leaders spend time down at the Village Church.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733" y="4692385"/>
            <a:ext cx="1727054" cy="18846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5924" y="3548333"/>
            <a:ext cx="2505308" cy="208636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1506" y="4025417"/>
            <a:ext cx="3378267" cy="223123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2479" y="2930552"/>
            <a:ext cx="3298958" cy="2470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1555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Foundation Governors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As a Church school, our link to the local Church community continues with Foundation Governors appointed by the Parish.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733" y="4692385"/>
            <a:ext cx="1727054" cy="1884632"/>
          </a:xfrm>
          <a:prstGeom prst="rect">
            <a:avLst/>
          </a:prstGeom>
        </p:spPr>
      </p:pic>
      <p:pic>
        <p:nvPicPr>
          <p:cNvPr id="1026" name="Picture 2" descr="https://primarysite-prod.s3.amazonaws.com/4e32068cbed749f59372a5e99b37babc_1x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1742" y="3456258"/>
            <a:ext cx="2583764" cy="2695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4" descr="Picture 8"/>
          <p:cNvSpPr>
            <a:spLocks noChangeAspect="1" noChangeArrowheads="1"/>
          </p:cNvSpPr>
          <p:nvPr/>
        </p:nvSpPr>
        <p:spPr bwMode="auto">
          <a:xfrm>
            <a:off x="448733" y="304799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https://primarysite-prod.s3.amazonaws.com/f56b1de70db64cc3abadcd7ef58db0b8_1x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0258" y="1930400"/>
            <a:ext cx="3353744" cy="3259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s://primarysite-prod.s3.amazonaws.com/1659e895407942058594d68194153eaf_1x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9349" y="3456258"/>
            <a:ext cx="3403171" cy="2267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69593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Spirituality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9313" y="1270000"/>
            <a:ext cx="4184035" cy="660400"/>
          </a:xfrm>
        </p:spPr>
        <p:txBody>
          <a:bodyPr/>
          <a:lstStyle/>
          <a:p>
            <a:r>
              <a:rPr lang="en-GB" dirty="0" smtClean="0"/>
              <a:t>Philosophy for Children and Science &amp; Philosophy Projects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2016239"/>
            <a:ext cx="3582940" cy="2676146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733" y="4692385"/>
            <a:ext cx="1727054" cy="18846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664" y="247694"/>
            <a:ext cx="3345387" cy="249871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9501" y="2914629"/>
            <a:ext cx="2917998" cy="3798903"/>
          </a:xfrm>
          <a:prstGeom prst="rect">
            <a:avLst/>
          </a:prstGeom>
        </p:spPr>
      </p:pic>
      <p:pic>
        <p:nvPicPr>
          <p:cNvPr id="1026" name="Picture 2" descr="https://primarysite-prod-sorted.s3.amazonaws.com/winterbourne-earls-primary-school/UploadedImage/d65e4e191bce401892139f1c309e0148_1x1.jpe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183" y="1497053"/>
            <a:ext cx="3259053" cy="2431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40535" y="3989494"/>
            <a:ext cx="4170182" cy="2587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5351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Emotional Well-Being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Emotional Well-Being is at the heart of everything we do.  Every child has access to Emotional Literacy support if needed.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9525" y="2532063"/>
            <a:ext cx="4184650" cy="3138487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733" y="4692385"/>
            <a:ext cx="1727054" cy="1884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5825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Wider Church Links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5494" y="1430947"/>
            <a:ext cx="4184035" cy="3880772"/>
          </a:xfrm>
        </p:spPr>
        <p:txBody>
          <a:bodyPr/>
          <a:lstStyle/>
          <a:p>
            <a:r>
              <a:rPr lang="en-GB" dirty="0" smtClean="0"/>
              <a:t>Every year, the entire school is involved in making a Christmas Tree for the Salisbury Christmas Tree Festival, held in St Thomas’ Church in town.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2526" y="1554890"/>
            <a:ext cx="4184034" cy="1002211"/>
          </a:xfrm>
        </p:spPr>
        <p:txBody>
          <a:bodyPr/>
          <a:lstStyle/>
          <a:p>
            <a:r>
              <a:rPr lang="en-GB" dirty="0" smtClean="0"/>
              <a:t>Our choir sings carols in St Thomas’ during the Festival.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733" y="4692385"/>
            <a:ext cx="1727054" cy="188463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7902" y="3059650"/>
            <a:ext cx="3375710" cy="253178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93012" y="497700"/>
            <a:ext cx="2609105" cy="34776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6488" y="4045151"/>
            <a:ext cx="3377514" cy="2533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65482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588</TotalTime>
  <Words>445</Words>
  <Application>Microsoft Office PowerPoint</Application>
  <PresentationFormat>Widescreen</PresentationFormat>
  <Paragraphs>38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Trebuchet MS</vt:lpstr>
      <vt:lpstr>Wingdings 3</vt:lpstr>
      <vt:lpstr>Facet</vt:lpstr>
      <vt:lpstr>PowerPoint Presentation</vt:lpstr>
      <vt:lpstr>Charity</vt:lpstr>
      <vt:lpstr>School Vision</vt:lpstr>
      <vt:lpstr>Visits to the Cathedral   </vt:lpstr>
      <vt:lpstr>Reflective Areas</vt:lpstr>
      <vt:lpstr>Community Links</vt:lpstr>
      <vt:lpstr>Collective Worship</vt:lpstr>
      <vt:lpstr>Our Church</vt:lpstr>
      <vt:lpstr>The Bridge</vt:lpstr>
      <vt:lpstr>Worship Leaders</vt:lpstr>
      <vt:lpstr>Foundation Governors</vt:lpstr>
      <vt:lpstr>Spirituality</vt:lpstr>
      <vt:lpstr>Emotional Well-Being</vt:lpstr>
      <vt:lpstr>Wider Church Links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Fiona Johnson</dc:creator>
  <cp:lastModifiedBy>Sarah Hyde</cp:lastModifiedBy>
  <cp:revision>40</cp:revision>
  <cp:lastPrinted>2019-02-14T10:32:20Z</cp:lastPrinted>
  <dcterms:created xsi:type="dcterms:W3CDTF">2019-01-17T09:41:39Z</dcterms:created>
  <dcterms:modified xsi:type="dcterms:W3CDTF">2019-02-15T12:19:31Z</dcterms:modified>
</cp:coreProperties>
</file>