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5FD37-E149-4D4D-B359-5EFBCA58D9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E49CA0-680B-44CC-8ACC-C1BC5A6190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68352-C78B-4545-A1E9-BBD31BA39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5CC010-A7E8-49A0-81F2-6CDD17A36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976E2-BD8B-43DE-8EA4-6A9C2ABEF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41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6F2E9-EC61-4518-8E9D-156BDE93F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126B4-AA9E-479F-BF84-398212591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7ACDD8-6B58-43EF-A699-94A1405A3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B1C32-9CA4-4CF4-BB56-D2A940841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37F7D-789E-4D29-ABFB-8816E474D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3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E4A96-EAC8-4870-89FE-2C15170CC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7D13A9-8FFD-46C9-B5AD-A0E3B8F9D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A93D0-29BA-4BEA-8F37-678AE5F49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30D98-FB1B-4083-BFDF-F7B87FD60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E6EE4-6113-4B8C-857A-53BA9A4E1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861BD-8520-4342-BEAB-C84EF2407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CE6EE-1EC3-4521-8103-E6ABCDF837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4BDC89-0409-4C7A-AE5C-6A3B5EB511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959FB6-5906-492A-82FD-FED3D8D8D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8D0FC-36C6-4D5E-8859-B3D09EDB2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B371A-B8D2-43BF-A984-6F70A05E7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157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58EBF-6EA4-4169-81FA-44C3FE51D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A3EADC-2AD6-4292-9BFE-3DA25096F1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68B3F0-1DE8-4180-B73E-5582D1D206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E88E4C-7A6C-48B2-912A-F98ADA1A27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856419-AE74-4255-9C1F-12BD1D858A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F254AE-1600-4A51-AC32-BBD6CC2DD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C1F588-1E3D-4E10-A0ED-206D2FF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574CD3-97A5-43E8-9E1E-452A91B65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789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286D-2F39-457D-920D-1CD356CAD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275CA0-CAB1-4F6D-BF0E-0FB4C3383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586B73-801C-49D6-9303-6E7137D93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5F38BA-29B6-43E7-A454-C76C7EB40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38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ACA3EA-B402-4063-B5B5-DD83CEEBF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B2BBEA-4A1D-4B7E-83FB-442EE071F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EB06A-BED1-412A-A00B-94F166720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747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EF621-6CE8-408F-8CC9-A9222394C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0678B-32FE-4222-8F25-D4FC2E591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B14652-084E-41E2-9800-63577D502D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8E2720-2A44-4AC3-AA4C-406C795A4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6C43-A6DE-4906-A9E8-556DB86C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A6349C-204C-475B-B19A-0617B3F08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09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74099-150B-4A89-ACA3-B1A5632E2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879BB5-70E9-4BE4-99E9-FAE51B40E7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8641EE-5497-4390-92B8-8280E0731F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7B4F48-E0D6-41B6-8480-1FFCD3856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C6162-CD46-4155-BF43-63C3E7972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6D2D2-B452-4A03-BC51-79C6A1D40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05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DBACA-58B2-4E5F-A636-838C4AC1D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774463-C0B8-4B06-9CB5-154A0E4AFD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6168F-A48D-422E-8864-5245E664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B2932-289B-4385-8AEE-9FE7C52AA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27EEF-55F1-4529-8F65-98EC170D9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84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2E9ECB-8175-4B85-BE68-A8C508773D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4996F3-B9C2-4FAA-9BEF-29939A16E5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46DC80-C052-458D-8761-CF7990795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4B4C6-1283-4606-A638-0840EBA73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C223E-DFDA-44A4-8922-5A10F7587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415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FF7387-679C-4190-BBE5-EF324E48E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1E1B6-B61D-4489-8E74-3FFB3B69D0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743612-5BBC-4913-A0EF-6DCF400B46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D084D-DDC1-4850-8D8B-4B2CA21AE353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5D43A-9F50-4381-AF28-3C9D1167CB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AE84C-DE64-48D0-8435-07D62D3366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9D19F-3057-427B-9BD8-F30900EA1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447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aralympic viewers stunned by Egyptian Ibrahim Hamadtou who plays table  tennis with bat in MOUTH after losing arms">
            <a:extLst>
              <a:ext uri="{FF2B5EF4-FFF2-40B4-BE49-F238E27FC236}">
                <a16:creationId xmlns:a16="http://schemas.microsoft.com/office/drawing/2014/main" id="{31DD8481-3383-48CE-AAD4-6F3847AF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341" y="2143496"/>
            <a:ext cx="2611716" cy="173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spirational Quotes Planner 2020: 2020 Weekly Planner Calendar Schedule  Organizer and Journal Notebook With Motivational Quotes, 8x10 inches (Motivational  quotes 2020 daily planner Series): Amazon.co.uk: W., Victoria Bailey, 2020, Inspirational  Quote ...">
            <a:extLst>
              <a:ext uri="{FF2B5EF4-FFF2-40B4-BE49-F238E27FC236}">
                <a16:creationId xmlns:a16="http://schemas.microsoft.com/office/drawing/2014/main" id="{F863A3B3-7183-4915-847E-464D1BDC7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04" y="1974703"/>
            <a:ext cx="2014274" cy="251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Tokyo Olympics: Sky Brown wins Olympics skateboarding bronze medal - CBBC  Newsround">
            <a:extLst>
              <a:ext uri="{FF2B5EF4-FFF2-40B4-BE49-F238E27FC236}">
                <a16:creationId xmlns:a16="http://schemas.microsoft.com/office/drawing/2014/main" id="{3DAC6C0B-5700-4629-B17F-A37A161F5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" y="155841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936F927-C687-460C-BF78-949B239E18BF}"/>
              </a:ext>
            </a:extLst>
          </p:cNvPr>
          <p:cNvSpPr/>
          <p:nvPr/>
        </p:nvSpPr>
        <p:spPr>
          <a:xfrm>
            <a:off x="5294620" y="2485915"/>
            <a:ext cx="4559311" cy="111834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5400" dirty="0"/>
              <a:t>INSPIRATION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62B135-0C7C-4510-AB6A-58C3442652E9}"/>
              </a:ext>
            </a:extLst>
          </p:cNvPr>
          <p:cNvSpPr/>
          <p:nvPr/>
        </p:nvSpPr>
        <p:spPr>
          <a:xfrm>
            <a:off x="3610708" y="5282378"/>
            <a:ext cx="5462954" cy="139064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b="1" dirty="0"/>
              <a:t>"For I know the plans I have for you," declares the LORD, "plans to prosper you and not to harm you, plans to give you hope and a future”. Jeremiah 29:11</a:t>
            </a:r>
            <a:endParaRPr lang="en-GB" sz="24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3BCEBE-7427-4FD1-902A-9336C4178C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3818" y="185576"/>
            <a:ext cx="3048000" cy="1714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7665113-16D1-40ED-B6A2-EF651C9831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7062" y="3715214"/>
            <a:ext cx="3276600" cy="1390650"/>
          </a:xfrm>
          <a:prstGeom prst="rect">
            <a:avLst/>
          </a:prstGeom>
        </p:spPr>
      </p:pic>
      <p:pic>
        <p:nvPicPr>
          <p:cNvPr id="1026" name="Picture 2" descr="Barack Obama - Wikipedia">
            <a:extLst>
              <a:ext uri="{FF2B5EF4-FFF2-40B4-BE49-F238E27FC236}">
                <a16:creationId xmlns:a16="http://schemas.microsoft.com/office/drawing/2014/main" id="{01875AD2-E826-4B1A-84CD-1D76ED973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293" y="2099169"/>
            <a:ext cx="1914525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D873AF6-A41D-4EF1-9F27-0FF3665CF8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86432" y="4780356"/>
            <a:ext cx="2585042" cy="19362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A631408-14CA-46A2-9C9F-564CDCB2B4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3758" y="4637048"/>
            <a:ext cx="3125073" cy="20795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7136B2E-95DC-43EB-A995-505B9E5FE0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01509" y="184973"/>
            <a:ext cx="1523062" cy="219907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76E5B22-7079-4BD9-BD17-28F10E08600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79239" y="161691"/>
            <a:ext cx="3347936" cy="19228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8794A2-F2DA-4C91-9B3C-673BC4501C3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10708" y="4005679"/>
            <a:ext cx="1794400" cy="1118341"/>
          </a:xfrm>
          <a:prstGeom prst="rect">
            <a:avLst/>
          </a:prstGeom>
        </p:spPr>
      </p:pic>
      <p:pic>
        <p:nvPicPr>
          <p:cNvPr id="2" name="Picture 2" descr="Growing a reading church | The Good Book Blog">
            <a:extLst>
              <a:ext uri="{FF2B5EF4-FFF2-40B4-BE49-F238E27FC236}">
                <a16:creationId xmlns:a16="http://schemas.microsoft.com/office/drawing/2014/main" id="{516D6800-369B-4C67-98C7-91046F1E5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341" y="3875177"/>
            <a:ext cx="1065946" cy="71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090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Purchase</dc:creator>
  <cp:lastModifiedBy>Jenny Purchase</cp:lastModifiedBy>
  <cp:revision>1</cp:revision>
  <dcterms:created xsi:type="dcterms:W3CDTF">2021-09-05T13:48:20Z</dcterms:created>
  <dcterms:modified xsi:type="dcterms:W3CDTF">2021-09-05T13:48:37Z</dcterms:modified>
</cp:coreProperties>
</file>