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532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443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022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64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11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26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749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7256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719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540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230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618C7-0B5F-48AF-A8F1-738F16D8D5B0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72CCB-4E73-4198-88CC-C0C18E57A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548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54502" y="1986974"/>
            <a:ext cx="2965269" cy="1200329"/>
          </a:xfrm>
          <a:prstGeom prst="rect">
            <a:avLst/>
          </a:prstGeom>
          <a:noFill/>
          <a:ln w="38100" cmpd="thickThin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Service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67993" y="6055371"/>
            <a:ext cx="7067005" cy="5847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/>
              <a:t>Serve one another in love  Galatians 5v13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0112" y="224823"/>
            <a:ext cx="3962126" cy="19810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472" y="224823"/>
            <a:ext cx="1909978" cy="19099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1255" y="212476"/>
            <a:ext cx="3077865" cy="16032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347" y="2310938"/>
            <a:ext cx="3624956" cy="181247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18" y="4848149"/>
            <a:ext cx="2275295" cy="162521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10344" y="3452678"/>
            <a:ext cx="2337317" cy="233731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50860" y="154654"/>
            <a:ext cx="2505075" cy="181927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73675" y="2543269"/>
            <a:ext cx="3026284" cy="110126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95091" y="2239679"/>
            <a:ext cx="1840819" cy="1840819"/>
          </a:xfrm>
          <a:prstGeom prst="rect">
            <a:avLst/>
          </a:prstGeom>
        </p:spPr>
      </p:pic>
      <p:pic>
        <p:nvPicPr>
          <p:cNvPr id="1026" name="Picture 2" descr="Image result for salvation army logo">
            <a:extLst>
              <a:ext uri="{FF2B5EF4-FFF2-40B4-BE49-F238E27FC236}">
                <a16:creationId xmlns:a16="http://schemas.microsoft.com/office/drawing/2014/main" id="{E73C4F4F-A17F-4865-BFC4-818A85544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092" y="4028166"/>
            <a:ext cx="1378765" cy="1625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nurse in covid ward">
            <a:extLst>
              <a:ext uri="{FF2B5EF4-FFF2-40B4-BE49-F238E27FC236}">
                <a16:creationId xmlns:a16="http://schemas.microsoft.com/office/drawing/2014/main" id="{9F72815A-FA5F-41B8-AE88-6C77D4A1F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3675" y="3984097"/>
            <a:ext cx="2713525" cy="180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police officer in Novichok attack">
            <a:extLst>
              <a:ext uri="{FF2B5EF4-FFF2-40B4-BE49-F238E27FC236}">
                <a16:creationId xmlns:a16="http://schemas.microsoft.com/office/drawing/2014/main" id="{0DF192AD-93ED-404F-B060-C412D8FAE2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148" y="4477826"/>
            <a:ext cx="2220197" cy="1332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71073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8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Philippa Carter</dc:creator>
  <cp:lastModifiedBy>Jenny Purchase</cp:lastModifiedBy>
  <cp:revision>6</cp:revision>
  <dcterms:created xsi:type="dcterms:W3CDTF">2019-04-22T10:16:13Z</dcterms:created>
  <dcterms:modified xsi:type="dcterms:W3CDTF">2021-02-28T22:51:05Z</dcterms:modified>
</cp:coreProperties>
</file>