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96" d="100"/>
          <a:sy n="96" d="100"/>
        </p:scale>
        <p:origin x="8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77150-1699-4C8C-A0BA-8BE1B334B9A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0BC03FC-8861-4643-BE66-E21FA0B181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F27061-854C-4304-9739-349A5E88E4B4}"/>
              </a:ext>
            </a:extLst>
          </p:cNvPr>
          <p:cNvSpPr>
            <a:spLocks noGrp="1"/>
          </p:cNvSpPr>
          <p:nvPr>
            <p:ph type="dt" sz="half" idx="10"/>
          </p:nvPr>
        </p:nvSpPr>
        <p:spPr/>
        <p:txBody>
          <a:bodyPr/>
          <a:lstStyle/>
          <a:p>
            <a:fld id="{53F86B9E-17E6-4A69-A82F-70C3D074D59C}" type="datetimeFigureOut">
              <a:rPr lang="en-GB" smtClean="0"/>
              <a:t>20/08/2025</a:t>
            </a:fld>
            <a:endParaRPr lang="en-GB"/>
          </a:p>
        </p:txBody>
      </p:sp>
      <p:sp>
        <p:nvSpPr>
          <p:cNvPr id="5" name="Footer Placeholder 4">
            <a:extLst>
              <a:ext uri="{FF2B5EF4-FFF2-40B4-BE49-F238E27FC236}">
                <a16:creationId xmlns:a16="http://schemas.microsoft.com/office/drawing/2014/main" id="{45E2284D-4E1D-46E7-AA41-5D4734603D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E6F3A4-88D6-4A57-9BFB-BAC712D13810}"/>
              </a:ext>
            </a:extLst>
          </p:cNvPr>
          <p:cNvSpPr>
            <a:spLocks noGrp="1"/>
          </p:cNvSpPr>
          <p:nvPr>
            <p:ph type="sldNum" sz="quarter" idx="12"/>
          </p:nvPr>
        </p:nvSpPr>
        <p:spPr/>
        <p:txBody>
          <a:bodyPr/>
          <a:lstStyle/>
          <a:p>
            <a:fld id="{8C565BE6-1E8B-41FC-AF1E-9701F5106048}" type="slidenum">
              <a:rPr lang="en-GB" smtClean="0"/>
              <a:t>‹#›</a:t>
            </a:fld>
            <a:endParaRPr lang="en-GB"/>
          </a:p>
        </p:txBody>
      </p:sp>
    </p:spTree>
    <p:extLst>
      <p:ext uri="{BB962C8B-B14F-4D97-AF65-F5344CB8AC3E}">
        <p14:creationId xmlns:p14="http://schemas.microsoft.com/office/powerpoint/2010/main" val="5686274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49341-7B0A-4D1E-BA89-A76085AC7E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35B051-2945-4C63-B41B-0F834279AD9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E4136B-ED63-4360-9ECA-76DA7D206D34}"/>
              </a:ext>
            </a:extLst>
          </p:cNvPr>
          <p:cNvSpPr>
            <a:spLocks noGrp="1"/>
          </p:cNvSpPr>
          <p:nvPr>
            <p:ph type="dt" sz="half" idx="10"/>
          </p:nvPr>
        </p:nvSpPr>
        <p:spPr/>
        <p:txBody>
          <a:bodyPr/>
          <a:lstStyle/>
          <a:p>
            <a:fld id="{53F86B9E-17E6-4A69-A82F-70C3D074D59C}" type="datetimeFigureOut">
              <a:rPr lang="en-GB" smtClean="0"/>
              <a:t>20/08/2025</a:t>
            </a:fld>
            <a:endParaRPr lang="en-GB"/>
          </a:p>
        </p:txBody>
      </p:sp>
      <p:sp>
        <p:nvSpPr>
          <p:cNvPr id="5" name="Footer Placeholder 4">
            <a:extLst>
              <a:ext uri="{FF2B5EF4-FFF2-40B4-BE49-F238E27FC236}">
                <a16:creationId xmlns:a16="http://schemas.microsoft.com/office/drawing/2014/main" id="{13F1735B-A56B-4EEE-A1AC-F56812B338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7A3A13-FF99-44E5-98E2-4A97AECA09DC}"/>
              </a:ext>
            </a:extLst>
          </p:cNvPr>
          <p:cNvSpPr>
            <a:spLocks noGrp="1"/>
          </p:cNvSpPr>
          <p:nvPr>
            <p:ph type="sldNum" sz="quarter" idx="12"/>
          </p:nvPr>
        </p:nvSpPr>
        <p:spPr/>
        <p:txBody>
          <a:bodyPr/>
          <a:lstStyle/>
          <a:p>
            <a:fld id="{8C565BE6-1E8B-41FC-AF1E-9701F5106048}" type="slidenum">
              <a:rPr lang="en-GB" smtClean="0"/>
              <a:t>‹#›</a:t>
            </a:fld>
            <a:endParaRPr lang="en-GB"/>
          </a:p>
        </p:txBody>
      </p:sp>
    </p:spTree>
    <p:extLst>
      <p:ext uri="{BB962C8B-B14F-4D97-AF65-F5344CB8AC3E}">
        <p14:creationId xmlns:p14="http://schemas.microsoft.com/office/powerpoint/2010/main" val="2696401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3C93B-CFC5-4BDD-BCE1-F3FB6A7135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9A341A1-1EF4-4B8A-9232-44CE1FB378E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D3A57B9-EDB6-4161-BFFE-5E05CBA532A3}"/>
              </a:ext>
            </a:extLst>
          </p:cNvPr>
          <p:cNvSpPr>
            <a:spLocks noGrp="1"/>
          </p:cNvSpPr>
          <p:nvPr>
            <p:ph type="dt" sz="half" idx="10"/>
          </p:nvPr>
        </p:nvSpPr>
        <p:spPr/>
        <p:txBody>
          <a:bodyPr/>
          <a:lstStyle/>
          <a:p>
            <a:fld id="{53F86B9E-17E6-4A69-A82F-70C3D074D59C}" type="datetimeFigureOut">
              <a:rPr lang="en-GB" smtClean="0"/>
              <a:t>20/08/2025</a:t>
            </a:fld>
            <a:endParaRPr lang="en-GB"/>
          </a:p>
        </p:txBody>
      </p:sp>
      <p:sp>
        <p:nvSpPr>
          <p:cNvPr id="5" name="Footer Placeholder 4">
            <a:extLst>
              <a:ext uri="{FF2B5EF4-FFF2-40B4-BE49-F238E27FC236}">
                <a16:creationId xmlns:a16="http://schemas.microsoft.com/office/drawing/2014/main" id="{AFDC4A0E-0270-4594-A436-CAAC1FE60B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9E264B-BF03-44EB-82EE-DFF6E41D1EC0}"/>
              </a:ext>
            </a:extLst>
          </p:cNvPr>
          <p:cNvSpPr>
            <a:spLocks noGrp="1"/>
          </p:cNvSpPr>
          <p:nvPr>
            <p:ph type="sldNum" sz="quarter" idx="12"/>
          </p:nvPr>
        </p:nvSpPr>
        <p:spPr/>
        <p:txBody>
          <a:bodyPr/>
          <a:lstStyle/>
          <a:p>
            <a:fld id="{8C565BE6-1E8B-41FC-AF1E-9701F5106048}" type="slidenum">
              <a:rPr lang="en-GB" smtClean="0"/>
              <a:t>‹#›</a:t>
            </a:fld>
            <a:endParaRPr lang="en-GB"/>
          </a:p>
        </p:txBody>
      </p:sp>
    </p:spTree>
    <p:extLst>
      <p:ext uri="{BB962C8B-B14F-4D97-AF65-F5344CB8AC3E}">
        <p14:creationId xmlns:p14="http://schemas.microsoft.com/office/powerpoint/2010/main" val="4105523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12470-A7B7-4BC4-9D75-CB585FABFDB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CA3CE31-CA4D-4A4C-BD31-D6EF3FB4D7E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2C187CA-40A9-4EEB-BE57-BBF8A9F4DCC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72B9FD8-AB26-4158-9625-57B212DE761E}"/>
              </a:ext>
            </a:extLst>
          </p:cNvPr>
          <p:cNvSpPr>
            <a:spLocks noGrp="1"/>
          </p:cNvSpPr>
          <p:nvPr>
            <p:ph type="dt" sz="half" idx="10"/>
          </p:nvPr>
        </p:nvSpPr>
        <p:spPr/>
        <p:txBody>
          <a:bodyPr/>
          <a:lstStyle/>
          <a:p>
            <a:fld id="{53F86B9E-17E6-4A69-A82F-70C3D074D59C}" type="datetimeFigureOut">
              <a:rPr lang="en-GB" smtClean="0"/>
              <a:t>20/08/2025</a:t>
            </a:fld>
            <a:endParaRPr lang="en-GB"/>
          </a:p>
        </p:txBody>
      </p:sp>
      <p:sp>
        <p:nvSpPr>
          <p:cNvPr id="6" name="Footer Placeholder 5">
            <a:extLst>
              <a:ext uri="{FF2B5EF4-FFF2-40B4-BE49-F238E27FC236}">
                <a16:creationId xmlns:a16="http://schemas.microsoft.com/office/drawing/2014/main" id="{F4A94F5E-732C-4F84-AF9E-B2F8DF4724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6F8703-DFF7-4050-A5DE-0E2E50909753}"/>
              </a:ext>
            </a:extLst>
          </p:cNvPr>
          <p:cNvSpPr>
            <a:spLocks noGrp="1"/>
          </p:cNvSpPr>
          <p:nvPr>
            <p:ph type="sldNum" sz="quarter" idx="12"/>
          </p:nvPr>
        </p:nvSpPr>
        <p:spPr/>
        <p:txBody>
          <a:bodyPr/>
          <a:lstStyle/>
          <a:p>
            <a:fld id="{8C565BE6-1E8B-41FC-AF1E-9701F5106048}" type="slidenum">
              <a:rPr lang="en-GB" smtClean="0"/>
              <a:t>‹#›</a:t>
            </a:fld>
            <a:endParaRPr lang="en-GB"/>
          </a:p>
        </p:txBody>
      </p:sp>
    </p:spTree>
    <p:extLst>
      <p:ext uri="{BB962C8B-B14F-4D97-AF65-F5344CB8AC3E}">
        <p14:creationId xmlns:p14="http://schemas.microsoft.com/office/powerpoint/2010/main" val="39847415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CAC6E-15A6-4F70-A3BF-BC11DD6CDF1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31A685D-636F-42D3-8306-40E6268544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9640FE1-8B6F-4EBC-8CD0-ACA437524A8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77C457E-3846-4C16-9B77-072D90AD02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5F47352-C1C9-40E8-B63D-15DF4D61075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C36CBDB-CA5C-4EA6-A5C8-596B29A23D01}"/>
              </a:ext>
            </a:extLst>
          </p:cNvPr>
          <p:cNvSpPr>
            <a:spLocks noGrp="1"/>
          </p:cNvSpPr>
          <p:nvPr>
            <p:ph type="dt" sz="half" idx="10"/>
          </p:nvPr>
        </p:nvSpPr>
        <p:spPr/>
        <p:txBody>
          <a:bodyPr/>
          <a:lstStyle/>
          <a:p>
            <a:fld id="{53F86B9E-17E6-4A69-A82F-70C3D074D59C}" type="datetimeFigureOut">
              <a:rPr lang="en-GB" smtClean="0"/>
              <a:t>20/08/2025</a:t>
            </a:fld>
            <a:endParaRPr lang="en-GB"/>
          </a:p>
        </p:txBody>
      </p:sp>
      <p:sp>
        <p:nvSpPr>
          <p:cNvPr id="8" name="Footer Placeholder 7">
            <a:extLst>
              <a:ext uri="{FF2B5EF4-FFF2-40B4-BE49-F238E27FC236}">
                <a16:creationId xmlns:a16="http://schemas.microsoft.com/office/drawing/2014/main" id="{BDC5AA6E-CE74-4DCE-98D1-4D0AC7FB77A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38E0D13-A739-4962-AED7-9AF5B368B246}"/>
              </a:ext>
            </a:extLst>
          </p:cNvPr>
          <p:cNvSpPr>
            <a:spLocks noGrp="1"/>
          </p:cNvSpPr>
          <p:nvPr>
            <p:ph type="sldNum" sz="quarter" idx="12"/>
          </p:nvPr>
        </p:nvSpPr>
        <p:spPr/>
        <p:txBody>
          <a:bodyPr/>
          <a:lstStyle/>
          <a:p>
            <a:fld id="{8C565BE6-1E8B-41FC-AF1E-9701F5106048}" type="slidenum">
              <a:rPr lang="en-GB" smtClean="0"/>
              <a:t>‹#›</a:t>
            </a:fld>
            <a:endParaRPr lang="en-GB"/>
          </a:p>
        </p:txBody>
      </p:sp>
    </p:spTree>
    <p:extLst>
      <p:ext uri="{BB962C8B-B14F-4D97-AF65-F5344CB8AC3E}">
        <p14:creationId xmlns:p14="http://schemas.microsoft.com/office/powerpoint/2010/main" val="1794221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49D77-910B-478C-89FE-A6554ACE69C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A8BFC2E-FB6A-4923-9979-0F567CA3D540}"/>
              </a:ext>
            </a:extLst>
          </p:cNvPr>
          <p:cNvSpPr>
            <a:spLocks noGrp="1"/>
          </p:cNvSpPr>
          <p:nvPr>
            <p:ph type="dt" sz="half" idx="10"/>
          </p:nvPr>
        </p:nvSpPr>
        <p:spPr/>
        <p:txBody>
          <a:bodyPr/>
          <a:lstStyle/>
          <a:p>
            <a:fld id="{53F86B9E-17E6-4A69-A82F-70C3D074D59C}" type="datetimeFigureOut">
              <a:rPr lang="en-GB" smtClean="0"/>
              <a:t>20/08/2025</a:t>
            </a:fld>
            <a:endParaRPr lang="en-GB"/>
          </a:p>
        </p:txBody>
      </p:sp>
      <p:sp>
        <p:nvSpPr>
          <p:cNvPr id="4" name="Footer Placeholder 3">
            <a:extLst>
              <a:ext uri="{FF2B5EF4-FFF2-40B4-BE49-F238E27FC236}">
                <a16:creationId xmlns:a16="http://schemas.microsoft.com/office/drawing/2014/main" id="{EEB616A3-8423-4396-9AA5-912F63743F8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39EFC43-6891-478E-9000-951AE147EA63}"/>
              </a:ext>
            </a:extLst>
          </p:cNvPr>
          <p:cNvSpPr>
            <a:spLocks noGrp="1"/>
          </p:cNvSpPr>
          <p:nvPr>
            <p:ph type="sldNum" sz="quarter" idx="12"/>
          </p:nvPr>
        </p:nvSpPr>
        <p:spPr/>
        <p:txBody>
          <a:bodyPr/>
          <a:lstStyle/>
          <a:p>
            <a:fld id="{8C565BE6-1E8B-41FC-AF1E-9701F5106048}" type="slidenum">
              <a:rPr lang="en-GB" smtClean="0"/>
              <a:t>‹#›</a:t>
            </a:fld>
            <a:endParaRPr lang="en-GB"/>
          </a:p>
        </p:txBody>
      </p:sp>
    </p:spTree>
    <p:extLst>
      <p:ext uri="{BB962C8B-B14F-4D97-AF65-F5344CB8AC3E}">
        <p14:creationId xmlns:p14="http://schemas.microsoft.com/office/powerpoint/2010/main" val="717050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2DE390-9301-40D3-BF02-B8EB2D87D6F5}"/>
              </a:ext>
            </a:extLst>
          </p:cNvPr>
          <p:cNvSpPr>
            <a:spLocks noGrp="1"/>
          </p:cNvSpPr>
          <p:nvPr>
            <p:ph type="dt" sz="half" idx="10"/>
          </p:nvPr>
        </p:nvSpPr>
        <p:spPr/>
        <p:txBody>
          <a:bodyPr/>
          <a:lstStyle/>
          <a:p>
            <a:fld id="{53F86B9E-17E6-4A69-A82F-70C3D074D59C}" type="datetimeFigureOut">
              <a:rPr lang="en-GB" smtClean="0"/>
              <a:t>20/08/2025</a:t>
            </a:fld>
            <a:endParaRPr lang="en-GB"/>
          </a:p>
        </p:txBody>
      </p:sp>
      <p:sp>
        <p:nvSpPr>
          <p:cNvPr id="3" name="Footer Placeholder 2">
            <a:extLst>
              <a:ext uri="{FF2B5EF4-FFF2-40B4-BE49-F238E27FC236}">
                <a16:creationId xmlns:a16="http://schemas.microsoft.com/office/drawing/2014/main" id="{56672034-AAF3-4ED3-8418-D55D76EB3B0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02196F5-DDBC-4642-B9E3-97505FE45B6C}"/>
              </a:ext>
            </a:extLst>
          </p:cNvPr>
          <p:cNvSpPr>
            <a:spLocks noGrp="1"/>
          </p:cNvSpPr>
          <p:nvPr>
            <p:ph type="sldNum" sz="quarter" idx="12"/>
          </p:nvPr>
        </p:nvSpPr>
        <p:spPr/>
        <p:txBody>
          <a:bodyPr/>
          <a:lstStyle/>
          <a:p>
            <a:fld id="{8C565BE6-1E8B-41FC-AF1E-9701F5106048}" type="slidenum">
              <a:rPr lang="en-GB" smtClean="0"/>
              <a:t>‹#›</a:t>
            </a:fld>
            <a:endParaRPr lang="en-GB"/>
          </a:p>
        </p:txBody>
      </p:sp>
    </p:spTree>
    <p:extLst>
      <p:ext uri="{BB962C8B-B14F-4D97-AF65-F5344CB8AC3E}">
        <p14:creationId xmlns:p14="http://schemas.microsoft.com/office/powerpoint/2010/main" val="256303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8D843-F4A0-4047-AB7C-628BA5D5F0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998BDCF-1153-4234-8FE3-147CE59C78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E5941E6-D027-46FA-B727-AE126681A7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CC90287-9B6C-4DB3-9123-63C6FB273038}"/>
              </a:ext>
            </a:extLst>
          </p:cNvPr>
          <p:cNvSpPr>
            <a:spLocks noGrp="1"/>
          </p:cNvSpPr>
          <p:nvPr>
            <p:ph type="dt" sz="half" idx="10"/>
          </p:nvPr>
        </p:nvSpPr>
        <p:spPr/>
        <p:txBody>
          <a:bodyPr/>
          <a:lstStyle/>
          <a:p>
            <a:fld id="{53F86B9E-17E6-4A69-A82F-70C3D074D59C}" type="datetimeFigureOut">
              <a:rPr lang="en-GB" smtClean="0"/>
              <a:t>20/08/2025</a:t>
            </a:fld>
            <a:endParaRPr lang="en-GB"/>
          </a:p>
        </p:txBody>
      </p:sp>
      <p:sp>
        <p:nvSpPr>
          <p:cNvPr id="6" name="Footer Placeholder 5">
            <a:extLst>
              <a:ext uri="{FF2B5EF4-FFF2-40B4-BE49-F238E27FC236}">
                <a16:creationId xmlns:a16="http://schemas.microsoft.com/office/drawing/2014/main" id="{CC127EFD-CC44-4D09-AC4D-DC2D8E6054D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396D72-EE1F-4FB4-9D59-EDDFB7B54E1F}"/>
              </a:ext>
            </a:extLst>
          </p:cNvPr>
          <p:cNvSpPr>
            <a:spLocks noGrp="1"/>
          </p:cNvSpPr>
          <p:nvPr>
            <p:ph type="sldNum" sz="quarter" idx="12"/>
          </p:nvPr>
        </p:nvSpPr>
        <p:spPr/>
        <p:txBody>
          <a:bodyPr/>
          <a:lstStyle/>
          <a:p>
            <a:fld id="{8C565BE6-1E8B-41FC-AF1E-9701F5106048}" type="slidenum">
              <a:rPr lang="en-GB" smtClean="0"/>
              <a:t>‹#›</a:t>
            </a:fld>
            <a:endParaRPr lang="en-GB"/>
          </a:p>
        </p:txBody>
      </p:sp>
    </p:spTree>
    <p:extLst>
      <p:ext uri="{BB962C8B-B14F-4D97-AF65-F5344CB8AC3E}">
        <p14:creationId xmlns:p14="http://schemas.microsoft.com/office/powerpoint/2010/main" val="2929741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A3630-1698-47D0-A553-A773A31400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3EF2DE6-17C4-4CE8-97D5-6EB5D9C115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439B6B6-B7F9-4605-92FB-807713AAEB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17A7D03-803E-4842-A3BC-76EE70B3EAD1}"/>
              </a:ext>
            </a:extLst>
          </p:cNvPr>
          <p:cNvSpPr>
            <a:spLocks noGrp="1"/>
          </p:cNvSpPr>
          <p:nvPr>
            <p:ph type="dt" sz="half" idx="10"/>
          </p:nvPr>
        </p:nvSpPr>
        <p:spPr/>
        <p:txBody>
          <a:bodyPr/>
          <a:lstStyle/>
          <a:p>
            <a:fld id="{53F86B9E-17E6-4A69-A82F-70C3D074D59C}" type="datetimeFigureOut">
              <a:rPr lang="en-GB" smtClean="0"/>
              <a:t>20/08/2025</a:t>
            </a:fld>
            <a:endParaRPr lang="en-GB"/>
          </a:p>
        </p:txBody>
      </p:sp>
      <p:sp>
        <p:nvSpPr>
          <p:cNvPr id="6" name="Footer Placeholder 5">
            <a:extLst>
              <a:ext uri="{FF2B5EF4-FFF2-40B4-BE49-F238E27FC236}">
                <a16:creationId xmlns:a16="http://schemas.microsoft.com/office/drawing/2014/main" id="{4D679918-8838-4483-89D0-AA71B6111B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829B06-B7EB-44DD-813E-7C8ABAD7CC3B}"/>
              </a:ext>
            </a:extLst>
          </p:cNvPr>
          <p:cNvSpPr>
            <a:spLocks noGrp="1"/>
          </p:cNvSpPr>
          <p:nvPr>
            <p:ph type="sldNum" sz="quarter" idx="12"/>
          </p:nvPr>
        </p:nvSpPr>
        <p:spPr/>
        <p:txBody>
          <a:bodyPr/>
          <a:lstStyle/>
          <a:p>
            <a:fld id="{8C565BE6-1E8B-41FC-AF1E-9701F5106048}" type="slidenum">
              <a:rPr lang="en-GB" smtClean="0"/>
              <a:t>‹#›</a:t>
            </a:fld>
            <a:endParaRPr lang="en-GB"/>
          </a:p>
        </p:txBody>
      </p:sp>
    </p:spTree>
    <p:extLst>
      <p:ext uri="{BB962C8B-B14F-4D97-AF65-F5344CB8AC3E}">
        <p14:creationId xmlns:p14="http://schemas.microsoft.com/office/powerpoint/2010/main" val="2884377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1B1D0-E96E-4208-8C1C-2613DB75E4B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B02AB7-9AEC-4C3B-A24A-972F2738631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B30D5-BF9B-4891-A38B-67EE721B7276}"/>
              </a:ext>
            </a:extLst>
          </p:cNvPr>
          <p:cNvSpPr>
            <a:spLocks noGrp="1"/>
          </p:cNvSpPr>
          <p:nvPr>
            <p:ph type="dt" sz="half" idx="10"/>
          </p:nvPr>
        </p:nvSpPr>
        <p:spPr/>
        <p:txBody>
          <a:bodyPr/>
          <a:lstStyle/>
          <a:p>
            <a:fld id="{53F86B9E-17E6-4A69-A82F-70C3D074D59C}" type="datetimeFigureOut">
              <a:rPr lang="en-GB" smtClean="0"/>
              <a:t>20/08/2025</a:t>
            </a:fld>
            <a:endParaRPr lang="en-GB"/>
          </a:p>
        </p:txBody>
      </p:sp>
      <p:sp>
        <p:nvSpPr>
          <p:cNvPr id="5" name="Footer Placeholder 4">
            <a:extLst>
              <a:ext uri="{FF2B5EF4-FFF2-40B4-BE49-F238E27FC236}">
                <a16:creationId xmlns:a16="http://schemas.microsoft.com/office/drawing/2014/main" id="{71CA51E0-15B4-4D1E-B394-42DFCFB028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19A1BD-9F7C-4FA0-85CE-F7B1393A7AFB}"/>
              </a:ext>
            </a:extLst>
          </p:cNvPr>
          <p:cNvSpPr>
            <a:spLocks noGrp="1"/>
          </p:cNvSpPr>
          <p:nvPr>
            <p:ph type="sldNum" sz="quarter" idx="12"/>
          </p:nvPr>
        </p:nvSpPr>
        <p:spPr/>
        <p:txBody>
          <a:bodyPr/>
          <a:lstStyle/>
          <a:p>
            <a:fld id="{8C565BE6-1E8B-41FC-AF1E-9701F5106048}" type="slidenum">
              <a:rPr lang="en-GB" smtClean="0"/>
              <a:t>‹#›</a:t>
            </a:fld>
            <a:endParaRPr lang="en-GB"/>
          </a:p>
        </p:txBody>
      </p:sp>
    </p:spTree>
    <p:extLst>
      <p:ext uri="{BB962C8B-B14F-4D97-AF65-F5344CB8AC3E}">
        <p14:creationId xmlns:p14="http://schemas.microsoft.com/office/powerpoint/2010/main" val="3018385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E96056-AE49-403D-A0C1-526A0A05D7F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73AD990-0C34-45DA-8AE3-88A4E5B4965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5B12B5-DEE5-4563-B68A-F831BBE20BEA}"/>
              </a:ext>
            </a:extLst>
          </p:cNvPr>
          <p:cNvSpPr>
            <a:spLocks noGrp="1"/>
          </p:cNvSpPr>
          <p:nvPr>
            <p:ph type="dt" sz="half" idx="10"/>
          </p:nvPr>
        </p:nvSpPr>
        <p:spPr/>
        <p:txBody>
          <a:bodyPr/>
          <a:lstStyle/>
          <a:p>
            <a:fld id="{53F86B9E-17E6-4A69-A82F-70C3D074D59C}" type="datetimeFigureOut">
              <a:rPr lang="en-GB" smtClean="0"/>
              <a:t>20/08/2025</a:t>
            </a:fld>
            <a:endParaRPr lang="en-GB"/>
          </a:p>
        </p:txBody>
      </p:sp>
      <p:sp>
        <p:nvSpPr>
          <p:cNvPr id="5" name="Footer Placeholder 4">
            <a:extLst>
              <a:ext uri="{FF2B5EF4-FFF2-40B4-BE49-F238E27FC236}">
                <a16:creationId xmlns:a16="http://schemas.microsoft.com/office/drawing/2014/main" id="{C0A6482C-CBF3-4AB5-8970-7615E8D14A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AD1378-1DAD-4111-A0EF-49C82FD36780}"/>
              </a:ext>
            </a:extLst>
          </p:cNvPr>
          <p:cNvSpPr>
            <a:spLocks noGrp="1"/>
          </p:cNvSpPr>
          <p:nvPr>
            <p:ph type="sldNum" sz="quarter" idx="12"/>
          </p:nvPr>
        </p:nvSpPr>
        <p:spPr/>
        <p:txBody>
          <a:bodyPr/>
          <a:lstStyle/>
          <a:p>
            <a:fld id="{8C565BE6-1E8B-41FC-AF1E-9701F5106048}" type="slidenum">
              <a:rPr lang="en-GB" smtClean="0"/>
              <a:t>‹#›</a:t>
            </a:fld>
            <a:endParaRPr lang="en-GB"/>
          </a:p>
        </p:txBody>
      </p:sp>
    </p:spTree>
    <p:extLst>
      <p:ext uri="{BB962C8B-B14F-4D97-AF65-F5344CB8AC3E}">
        <p14:creationId xmlns:p14="http://schemas.microsoft.com/office/powerpoint/2010/main" val="3286858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24AE9C-95BB-417A-A61C-1D81E5818A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4381A14-D2EF-4DA7-A519-CB3A7304B0F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D93C2A-3D12-4481-BB25-778A67AD29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F86B9E-17E6-4A69-A82F-70C3D074D59C}" type="datetimeFigureOut">
              <a:rPr lang="en-GB" smtClean="0"/>
              <a:t>20/08/2025</a:t>
            </a:fld>
            <a:endParaRPr lang="en-GB"/>
          </a:p>
        </p:txBody>
      </p:sp>
      <p:sp>
        <p:nvSpPr>
          <p:cNvPr id="5" name="Footer Placeholder 4">
            <a:extLst>
              <a:ext uri="{FF2B5EF4-FFF2-40B4-BE49-F238E27FC236}">
                <a16:creationId xmlns:a16="http://schemas.microsoft.com/office/drawing/2014/main" id="{F3333E40-583B-4500-9E29-AC5C588137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3413DCA-4C26-498D-BA76-2AB4663E94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565BE6-1E8B-41FC-AF1E-9701F5106048}" type="slidenum">
              <a:rPr lang="en-GB" smtClean="0"/>
              <a:t>‹#›</a:t>
            </a:fld>
            <a:endParaRPr lang="en-GB"/>
          </a:p>
        </p:txBody>
      </p:sp>
    </p:spTree>
    <p:extLst>
      <p:ext uri="{BB962C8B-B14F-4D97-AF65-F5344CB8AC3E}">
        <p14:creationId xmlns:p14="http://schemas.microsoft.com/office/powerpoint/2010/main" val="2215751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hyperlink" Target="https://www.publicdomainpictures.net/en/view-image.php?image=283978&amp;picture=school-clip-art-backgroun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670DA4E-06B8-40A0-8CB8-3AE0C7B36E12}"/>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73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32522" y="302150"/>
            <a:ext cx="11926956" cy="6858000"/>
          </a:xfrm>
          <a:prstGeom prst="rect">
            <a:avLst/>
          </a:prstGeom>
          <a:blipFill dpi="0" rotWithShape="1">
            <a:blip r:embed="rId5">
              <a:alphaModFix amt="0"/>
            </a:blip>
            <a:srcRect/>
            <a:tile tx="0" ty="0" sx="100000" sy="100000" flip="none" algn="tl"/>
          </a:blipFill>
        </p:spPr>
      </p:pic>
      <p:sp>
        <p:nvSpPr>
          <p:cNvPr id="2" name="Title 1">
            <a:extLst>
              <a:ext uri="{FF2B5EF4-FFF2-40B4-BE49-F238E27FC236}">
                <a16:creationId xmlns:a16="http://schemas.microsoft.com/office/drawing/2014/main" id="{9F884361-04E3-43D3-AF16-769AA6DA9AAB}"/>
              </a:ext>
            </a:extLst>
          </p:cNvPr>
          <p:cNvSpPr>
            <a:spLocks noGrp="1"/>
          </p:cNvSpPr>
          <p:nvPr>
            <p:ph type="ctrTitle"/>
          </p:nvPr>
        </p:nvSpPr>
        <p:spPr/>
        <p:txBody>
          <a:bodyPr/>
          <a:lstStyle/>
          <a:p>
            <a:r>
              <a:rPr lang="en-GB" dirty="0">
                <a:latin typeface="Comic Sans MS" panose="030F0702030302020204" pitchFamily="66" charset="0"/>
              </a:rPr>
              <a:t>Settling In and My Family </a:t>
            </a:r>
            <a:r>
              <a:rPr lang="en-GB" sz="1200" dirty="0">
                <a:latin typeface="Comic Sans MS" panose="030F0702030302020204" pitchFamily="66" charset="0"/>
              </a:rPr>
              <a:t>(Enquiry Question: When do I feel safest?)</a:t>
            </a:r>
          </a:p>
        </p:txBody>
      </p:sp>
      <p:sp>
        <p:nvSpPr>
          <p:cNvPr id="3" name="Subtitle 2">
            <a:extLst>
              <a:ext uri="{FF2B5EF4-FFF2-40B4-BE49-F238E27FC236}">
                <a16:creationId xmlns:a16="http://schemas.microsoft.com/office/drawing/2014/main" id="{3940A925-2A23-4480-9D67-014E4FA4A2D0}"/>
              </a:ext>
            </a:extLst>
          </p:cNvPr>
          <p:cNvSpPr>
            <a:spLocks noGrp="1"/>
          </p:cNvSpPr>
          <p:nvPr>
            <p:ph type="subTitle" idx="1"/>
          </p:nvPr>
        </p:nvSpPr>
        <p:spPr/>
        <p:txBody>
          <a:bodyPr/>
          <a:lstStyle/>
          <a:p>
            <a:r>
              <a:rPr lang="en-GB" dirty="0">
                <a:latin typeface="Comic Sans MS" panose="030F0702030302020204" pitchFamily="66" charset="0"/>
              </a:rPr>
              <a:t>Autumn 1</a:t>
            </a:r>
          </a:p>
        </p:txBody>
      </p:sp>
      <p:sp>
        <p:nvSpPr>
          <p:cNvPr id="6" name="TextBox 5">
            <a:extLst>
              <a:ext uri="{FF2B5EF4-FFF2-40B4-BE49-F238E27FC236}">
                <a16:creationId xmlns:a16="http://schemas.microsoft.com/office/drawing/2014/main" id="{DB78D330-03E1-467C-9E9C-F4BAE0414D7D}"/>
              </a:ext>
            </a:extLst>
          </p:cNvPr>
          <p:cNvSpPr txBox="1"/>
          <p:nvPr/>
        </p:nvSpPr>
        <p:spPr>
          <a:xfrm>
            <a:off x="469127" y="302150"/>
            <a:ext cx="3810530" cy="1169551"/>
          </a:xfrm>
          <a:prstGeom prst="rect">
            <a:avLst/>
          </a:prstGeom>
          <a:noFill/>
        </p:spPr>
        <p:txBody>
          <a:bodyPr wrap="none" rtlCol="0">
            <a:spAutoFit/>
          </a:bodyPr>
          <a:lstStyle/>
          <a:p>
            <a:r>
              <a:rPr lang="en-GB" sz="1400" b="1" dirty="0"/>
              <a:t>Personal, Social and Emotional Education (PSED)</a:t>
            </a:r>
          </a:p>
          <a:p>
            <a:r>
              <a:rPr lang="en-GB" sz="1400" dirty="0"/>
              <a:t>We will be exploring what makes up a family, how</a:t>
            </a:r>
          </a:p>
          <a:p>
            <a:r>
              <a:rPr lang="en-GB" sz="1400" dirty="0"/>
              <a:t>we are all different and how we are the same.</a:t>
            </a:r>
          </a:p>
          <a:p>
            <a:r>
              <a:rPr lang="en-GB" sz="1400" dirty="0"/>
              <a:t>We also look at what makes a friend and </a:t>
            </a:r>
          </a:p>
          <a:p>
            <a:r>
              <a:rPr lang="en-GB" sz="1400" dirty="0"/>
              <a:t>how we can love and care for one another.</a:t>
            </a:r>
          </a:p>
        </p:txBody>
      </p:sp>
      <p:sp>
        <p:nvSpPr>
          <p:cNvPr id="7" name="TextBox 6">
            <a:extLst>
              <a:ext uri="{FF2B5EF4-FFF2-40B4-BE49-F238E27FC236}">
                <a16:creationId xmlns:a16="http://schemas.microsoft.com/office/drawing/2014/main" id="{ABBB9717-445F-4745-BC4E-45F5B1A4BE20}"/>
              </a:ext>
            </a:extLst>
          </p:cNvPr>
          <p:cNvSpPr txBox="1"/>
          <p:nvPr/>
        </p:nvSpPr>
        <p:spPr>
          <a:xfrm>
            <a:off x="6096000" y="240595"/>
            <a:ext cx="5963478" cy="1661993"/>
          </a:xfrm>
          <a:prstGeom prst="rect">
            <a:avLst/>
          </a:prstGeom>
          <a:noFill/>
        </p:spPr>
        <p:txBody>
          <a:bodyPr wrap="square" rtlCol="0">
            <a:spAutoFit/>
          </a:bodyPr>
          <a:lstStyle/>
          <a:p>
            <a:r>
              <a:rPr lang="en-GB" sz="1400" b="1" dirty="0"/>
              <a:t>Physical Development</a:t>
            </a:r>
          </a:p>
          <a:p>
            <a:r>
              <a:rPr lang="en-GB" sz="1400" dirty="0"/>
              <a:t>This term we will be carrying out a lot of informal assessment to see what your child can do and what we can further           help them with. We use a scheme called ‘Get Set 4 PE’ which </a:t>
            </a:r>
          </a:p>
          <a:p>
            <a:r>
              <a:rPr lang="en-GB" sz="1400" dirty="0"/>
              <a:t>covers skills in both Gross and Fine </a:t>
            </a:r>
          </a:p>
          <a:p>
            <a:r>
              <a:rPr lang="en-GB" sz="1400" dirty="0"/>
              <a:t>Motor Control.</a:t>
            </a:r>
          </a:p>
          <a:p>
            <a:endParaRPr lang="en-GB" dirty="0"/>
          </a:p>
        </p:txBody>
      </p:sp>
      <p:sp>
        <p:nvSpPr>
          <p:cNvPr id="8" name="TextBox 7">
            <a:extLst>
              <a:ext uri="{FF2B5EF4-FFF2-40B4-BE49-F238E27FC236}">
                <a16:creationId xmlns:a16="http://schemas.microsoft.com/office/drawing/2014/main" id="{1634E137-B677-41CB-A691-1D5B0AA7BBFA}"/>
              </a:ext>
            </a:extLst>
          </p:cNvPr>
          <p:cNvSpPr txBox="1"/>
          <p:nvPr/>
        </p:nvSpPr>
        <p:spPr>
          <a:xfrm>
            <a:off x="146757" y="1545799"/>
            <a:ext cx="2458065" cy="1384995"/>
          </a:xfrm>
          <a:prstGeom prst="rect">
            <a:avLst/>
          </a:prstGeom>
          <a:noFill/>
        </p:spPr>
        <p:txBody>
          <a:bodyPr wrap="square" rtlCol="0">
            <a:spAutoFit/>
          </a:bodyPr>
          <a:lstStyle/>
          <a:p>
            <a:r>
              <a:rPr lang="en-GB" sz="1400" b="1" dirty="0"/>
              <a:t>Communication and Language</a:t>
            </a:r>
          </a:p>
          <a:p>
            <a:r>
              <a:rPr lang="en-GB" sz="1400" dirty="0"/>
              <a:t>We will be helping the children to learn the art of turn taking in conversation along with further development their speech and language skills.</a:t>
            </a:r>
          </a:p>
        </p:txBody>
      </p:sp>
      <p:sp>
        <p:nvSpPr>
          <p:cNvPr id="9" name="TextBox 8">
            <a:extLst>
              <a:ext uri="{FF2B5EF4-FFF2-40B4-BE49-F238E27FC236}">
                <a16:creationId xmlns:a16="http://schemas.microsoft.com/office/drawing/2014/main" id="{B7938C0C-B9FD-4875-84BC-1751B7A1706E}"/>
              </a:ext>
            </a:extLst>
          </p:cNvPr>
          <p:cNvSpPr txBox="1"/>
          <p:nvPr/>
        </p:nvSpPr>
        <p:spPr>
          <a:xfrm flipH="1">
            <a:off x="2604822" y="4245253"/>
            <a:ext cx="2382848" cy="1938992"/>
          </a:xfrm>
          <a:prstGeom prst="rect">
            <a:avLst/>
          </a:prstGeom>
          <a:noFill/>
        </p:spPr>
        <p:txBody>
          <a:bodyPr wrap="square" rtlCol="0">
            <a:spAutoFit/>
          </a:bodyPr>
          <a:lstStyle/>
          <a:p>
            <a:r>
              <a:rPr lang="en-GB" sz="1200" b="1" dirty="0"/>
              <a:t>Literacy</a:t>
            </a:r>
          </a:p>
          <a:p>
            <a:r>
              <a:rPr lang="en-GB" sz="1200" dirty="0"/>
              <a:t>We are very excited about </a:t>
            </a:r>
            <a:r>
              <a:rPr lang="en-GB" sz="1200"/>
              <a:t>starting our Phonics </a:t>
            </a:r>
            <a:r>
              <a:rPr lang="en-GB" sz="1200" dirty="0"/>
              <a:t>and Reading Scheme called Little </a:t>
            </a:r>
            <a:r>
              <a:rPr lang="en-GB" sz="1200" dirty="0" err="1"/>
              <a:t>Wandle</a:t>
            </a:r>
            <a:r>
              <a:rPr lang="en-GB" sz="1200" dirty="0"/>
              <a:t>.  More information to follow…</a:t>
            </a:r>
          </a:p>
          <a:p>
            <a:r>
              <a:rPr lang="en-GB" sz="1200" dirty="0"/>
              <a:t>We are busy assessing how your child writes and makes marks; what their pencil/pen grip is like and whether they are forming some letters yet.</a:t>
            </a:r>
          </a:p>
        </p:txBody>
      </p:sp>
      <p:sp>
        <p:nvSpPr>
          <p:cNvPr id="10" name="TextBox 9">
            <a:extLst>
              <a:ext uri="{FF2B5EF4-FFF2-40B4-BE49-F238E27FC236}">
                <a16:creationId xmlns:a16="http://schemas.microsoft.com/office/drawing/2014/main" id="{04CAB727-07BC-4374-BA0E-71DEF14C054F}"/>
              </a:ext>
            </a:extLst>
          </p:cNvPr>
          <p:cNvSpPr txBox="1"/>
          <p:nvPr/>
        </p:nvSpPr>
        <p:spPr>
          <a:xfrm>
            <a:off x="5663380" y="4330176"/>
            <a:ext cx="3834581" cy="830997"/>
          </a:xfrm>
          <a:prstGeom prst="rect">
            <a:avLst/>
          </a:prstGeom>
          <a:noFill/>
        </p:spPr>
        <p:txBody>
          <a:bodyPr wrap="square" rtlCol="0">
            <a:spAutoFit/>
          </a:bodyPr>
          <a:lstStyle/>
          <a:p>
            <a:r>
              <a:rPr lang="en-GB" sz="1200" b="1" dirty="0"/>
              <a:t>Maths</a:t>
            </a:r>
          </a:p>
          <a:p>
            <a:r>
              <a:rPr lang="en-GB" sz="1200" dirty="0"/>
              <a:t>We follow a scheme called White Rose and this term our maths topics are; sorting and comparing, Measure and Shape, Patterns and counting to ten and beyond.</a:t>
            </a:r>
          </a:p>
        </p:txBody>
      </p:sp>
      <p:sp>
        <p:nvSpPr>
          <p:cNvPr id="11" name="TextBox 10">
            <a:extLst>
              <a:ext uri="{FF2B5EF4-FFF2-40B4-BE49-F238E27FC236}">
                <a16:creationId xmlns:a16="http://schemas.microsoft.com/office/drawing/2014/main" id="{F4B3CBF9-32F6-44BA-AA59-DA9FE2B11E08}"/>
              </a:ext>
            </a:extLst>
          </p:cNvPr>
          <p:cNvSpPr txBox="1"/>
          <p:nvPr/>
        </p:nvSpPr>
        <p:spPr>
          <a:xfrm flipH="1">
            <a:off x="270655" y="4648839"/>
            <a:ext cx="2097713" cy="2308324"/>
          </a:xfrm>
          <a:prstGeom prst="rect">
            <a:avLst/>
          </a:prstGeom>
          <a:noFill/>
        </p:spPr>
        <p:txBody>
          <a:bodyPr wrap="square" rtlCol="0">
            <a:spAutoFit/>
          </a:bodyPr>
          <a:lstStyle/>
          <a:p>
            <a:r>
              <a:rPr lang="en-GB" sz="1200" b="1" dirty="0"/>
              <a:t>Religious Education (RE)</a:t>
            </a:r>
          </a:p>
          <a:p>
            <a:r>
              <a:rPr lang="en-GB" sz="1200" dirty="0"/>
              <a:t>We continue to think about our families and explore what makes up a family.  We will learn about special people at home, at school and in our community and also in the Bible.  There will also be a whole school visit to St Michaels’ Church as we celebrate Harvest (more details to come…)</a:t>
            </a:r>
          </a:p>
        </p:txBody>
      </p:sp>
      <p:sp>
        <p:nvSpPr>
          <p:cNvPr id="12" name="TextBox 11">
            <a:extLst>
              <a:ext uri="{FF2B5EF4-FFF2-40B4-BE49-F238E27FC236}">
                <a16:creationId xmlns:a16="http://schemas.microsoft.com/office/drawing/2014/main" id="{30DDED3B-A8D4-4631-A77C-25D755721BF9}"/>
              </a:ext>
            </a:extLst>
          </p:cNvPr>
          <p:cNvSpPr txBox="1"/>
          <p:nvPr/>
        </p:nvSpPr>
        <p:spPr>
          <a:xfrm flipH="1">
            <a:off x="5305977" y="5456903"/>
            <a:ext cx="3585827" cy="1569660"/>
          </a:xfrm>
          <a:prstGeom prst="rect">
            <a:avLst/>
          </a:prstGeom>
          <a:noFill/>
        </p:spPr>
        <p:txBody>
          <a:bodyPr wrap="square" rtlCol="0">
            <a:spAutoFit/>
          </a:bodyPr>
          <a:lstStyle/>
          <a:p>
            <a:r>
              <a:rPr lang="en-GB" sz="1200" b="1" dirty="0"/>
              <a:t>Understanding the World</a:t>
            </a:r>
          </a:p>
          <a:p>
            <a:r>
              <a:rPr lang="en-GB" sz="1200" dirty="0"/>
              <a:t>Understanding the World this term will be all about exploring our new environment.  We will be taking tours of the school, meeting new grown ups that work outside of Oak Class and exploring the school grounds.  We will also be thinking about our own journeys so far from babyhood through to our big 4 and 5 year old selves!</a:t>
            </a:r>
          </a:p>
        </p:txBody>
      </p:sp>
      <p:sp>
        <p:nvSpPr>
          <p:cNvPr id="13" name="TextBox 12">
            <a:extLst>
              <a:ext uri="{FF2B5EF4-FFF2-40B4-BE49-F238E27FC236}">
                <a16:creationId xmlns:a16="http://schemas.microsoft.com/office/drawing/2014/main" id="{F18FAA18-3A33-4C6F-B000-075CAC015EFC}"/>
              </a:ext>
            </a:extLst>
          </p:cNvPr>
          <p:cNvSpPr txBox="1"/>
          <p:nvPr/>
        </p:nvSpPr>
        <p:spPr>
          <a:xfrm>
            <a:off x="9278210" y="5272237"/>
            <a:ext cx="2551203" cy="1754326"/>
          </a:xfrm>
          <a:prstGeom prst="rect">
            <a:avLst/>
          </a:prstGeom>
          <a:noFill/>
        </p:spPr>
        <p:txBody>
          <a:bodyPr wrap="square" rtlCol="0">
            <a:spAutoFit/>
          </a:bodyPr>
          <a:lstStyle/>
          <a:p>
            <a:r>
              <a:rPr lang="en-GB" sz="1200" b="1" dirty="0"/>
              <a:t>Expressive Arts and Design</a:t>
            </a:r>
          </a:p>
          <a:p>
            <a:r>
              <a:rPr lang="en-GB" sz="1200" dirty="0"/>
              <a:t>We will be starting the year by thinking about colour mixing to tie in with our special book MIXED by </a:t>
            </a:r>
            <a:r>
              <a:rPr lang="en-GB" sz="1200" dirty="0" err="1"/>
              <a:t>Arree</a:t>
            </a:r>
            <a:r>
              <a:rPr lang="en-GB" sz="1200" dirty="0"/>
              <a:t> Chung.  We will start our special Music Lessons on Friday 5</a:t>
            </a:r>
            <a:r>
              <a:rPr lang="en-GB" sz="1200" baseline="30000" dirty="0"/>
              <a:t>th</a:t>
            </a:r>
            <a:r>
              <a:rPr lang="en-GB" sz="1200" dirty="0"/>
              <a:t> September with Mrs Parsons who comes in to deliver START THE MUSIC on one Friday in 3.  </a:t>
            </a:r>
          </a:p>
        </p:txBody>
      </p:sp>
    </p:spTree>
    <p:extLst>
      <p:ext uri="{BB962C8B-B14F-4D97-AF65-F5344CB8AC3E}">
        <p14:creationId xmlns:p14="http://schemas.microsoft.com/office/powerpoint/2010/main" val="1614891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197</TotalTime>
  <Words>414</Words>
  <Application>Microsoft Office PowerPoint</Application>
  <PresentationFormat>Widescreen</PresentationFormat>
  <Paragraphs>24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Settling In and My Family (Enquiry Question: When do I feel safest?)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Settling In and My Family</dc:title>
  <dc:creator>Kate Woodfine</dc:creator>
  <cp:lastModifiedBy>Kate Woodfine</cp:lastModifiedBy>
  <cp:revision>8</cp:revision>
  <dcterms:created xsi:type="dcterms:W3CDTF">2023-09-05T12:55:17Z</dcterms:created>
  <dcterms:modified xsi:type="dcterms:W3CDTF">2025-08-20T15:23:11Z</dcterms:modified>
</cp:coreProperties>
</file>