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4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76685-AC1B-4580-92AC-4B624E7F4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50A6BB-B6FA-47C4-9956-A6216AA01A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66C8-5E15-492A-B9FF-8D4003084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7DD957-0569-49AA-8F80-738F7068F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BDE9BD-1CF4-4333-9533-549D43908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859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2DCA-94DB-463D-B3FD-CEA784A19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78E1B1-4207-4829-850A-FEFCAD399A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7A1901-A900-408D-9268-11FB0B1BE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F17600-E147-49B6-8548-382B1D221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271E-4F6C-4ECD-93E6-7A7958770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340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6EE62-4228-4C64-9C5D-982B198CC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B25F4-308E-4706-AF90-4A62FFD9E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2E3313-F6F7-4E31-AB1F-D92659550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DA6B6F-AA9C-46EC-8FFC-1590A5BDD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1DD2F0-5B51-4FB0-B6F1-8419FF2DA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755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22930-44AD-4850-9B12-08935A6A7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6E53A4-CC4D-4589-B07B-438EE61480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57C5FD-6A81-41D2-8E77-5757A34456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E955FC-9D27-4E48-8171-99C14FD98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C797B8-7145-499F-810C-44C17177A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086D24-5388-4141-A7BF-D8A42B25C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944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49B89-9DFF-4DE7-862E-AC53C2FC6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2FF56F-7E49-4C03-9089-A22ABC122F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03BF55-CEEA-4A04-9AFD-11281FB7D7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99827C-1E2C-4700-8F75-2DBB730A97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CBE50B-7FB4-4533-A974-F1AAF6CF67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53B017-A3BA-4B41-87D0-11827B606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C3EF02-2DBF-42E5-8269-68D0DB0C2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392271-9CE2-4FCE-889B-5913020CF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491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D9488D-D60D-42A1-810F-B20D4B436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CC0FED-04DA-4FA4-837D-78A4F7413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B9AD0C-DBF7-4D44-824A-30C0DD368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38E286-5E95-4FF6-A41F-945A73921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79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B8405F-E887-4798-AA9E-CC6986BAD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69E281-7584-42B6-8192-D3F5D08AC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72D983-08F9-4E24-A726-7FD7882C2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146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4838A-4D74-4C7A-BC65-76EDB12B0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5FAA7-7DA1-4C23-B69C-4441200C55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00334E-FED0-433F-97A1-6FC4EF9325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2F8A2-4839-4FF5-B2DC-09216C590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9122F9-7492-4F9B-BF83-BD9140FAC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97F4FB-F071-4B71-9ED3-712ACA3FD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202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A9D36-0FB8-4FD8-8B6B-92D479296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2CD129-87C1-4E53-BB67-6197B4F26C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C56F8B-A2F3-4CE4-AF35-BE34684505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F3E09B-8AF7-4941-90C9-534ADE3E3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5D1693-F686-4119-B3FD-1B805D6B9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E04D67-5386-4B5B-9E46-F98D95040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394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6ED74-443A-400B-953D-885380000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EA93F5-C1A6-4AC1-8841-10BA15ECFD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9F963-3CA5-47AF-8EB0-B65700CDA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868DFD-A8DB-481B-8A90-7118991B8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528273-1B88-408D-908B-15C13319C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733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F02AAE-5213-4602-8315-85B0A2294E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BE8F24-9B9B-4936-9173-317846BC46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C8BE72-6188-4C1F-B175-0568A6F0C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82D0E9-677A-4B9D-AE9B-6DB72776B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D9663-A2F6-4B41-8D19-979FD0DCB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574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F7F9F0-E7DA-4ED7-9D13-649A73C463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CA11E9-B64C-428E-8A2E-D313C69267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6339FA-0232-4ADB-8CEB-0443BA35CA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B1CFC-BD08-493B-AFDF-D7FD23CB632D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43BA35-C3AA-4C8B-AC5A-51A64FF98D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7D7FB-E165-407B-A1EE-C35C178380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64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93" y="261258"/>
            <a:ext cx="2560446" cy="39972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3215" y="271324"/>
            <a:ext cx="2034156" cy="137194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7371" y="2259875"/>
            <a:ext cx="3115965" cy="155798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17998" y="2424218"/>
            <a:ext cx="2036624" cy="1527468"/>
          </a:xfrm>
          <a:prstGeom prst="rect">
            <a:avLst/>
          </a:prstGeom>
        </p:spPr>
      </p:pic>
      <p:pic>
        <p:nvPicPr>
          <p:cNvPr id="1032" name="Picture 8" descr="Image result for fairnes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627" y="4349102"/>
            <a:ext cx="2978734" cy="156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18027" y="2740721"/>
            <a:ext cx="3367297" cy="127957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762862" y="6057942"/>
            <a:ext cx="6281530" cy="5232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Learn to do right. Seek justice. </a:t>
            </a:r>
            <a:r>
              <a:rPr lang="en-GB" dirty="0"/>
              <a:t>Isaiah 1v17</a:t>
            </a: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DF716F-53E2-4B8B-BE74-547AEC713F7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72891" y="271324"/>
            <a:ext cx="2580479" cy="2580479"/>
          </a:xfrm>
          <a:prstGeom prst="rect">
            <a:avLst/>
          </a:prstGeom>
        </p:spPr>
      </p:pic>
      <p:pic>
        <p:nvPicPr>
          <p:cNvPr id="1026" name="Picture 2" descr="Euripides L Evriviades 🇨🇾🇪🇺 on Twitter: &quot;On #WorldEnvironmentDay the  message is as simple as it is dire. Mother Nature is sending a constant  message: The future of your children depends on me">
            <a:extLst>
              <a:ext uri="{FF2B5EF4-FFF2-40B4-BE49-F238E27FC236}">
                <a16:creationId xmlns:a16="http://schemas.microsoft.com/office/drawing/2014/main" id="{C894AB07-7FD5-4356-B041-90AEBC177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749" y="4532381"/>
            <a:ext cx="2729330" cy="136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From Inclusion to Equity: Pedagogies that Close Achievement Gaps | Faculty  Focus">
            <a:extLst>
              <a:ext uri="{FF2B5EF4-FFF2-40B4-BE49-F238E27FC236}">
                <a16:creationId xmlns:a16="http://schemas.microsoft.com/office/drawing/2014/main" id="{5E4CD48B-755C-4AD7-AD7A-DDA3C2EB8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085" y="4532381"/>
            <a:ext cx="2631777" cy="139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Social justice and our school system: A blueprint for equity">
            <a:extLst>
              <a:ext uri="{FF2B5EF4-FFF2-40B4-BE49-F238E27FC236}">
                <a16:creationId xmlns:a16="http://schemas.microsoft.com/office/drawing/2014/main" id="{C48050B4-8B4A-411B-9963-D3B9215C4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489" y="4290789"/>
            <a:ext cx="2466975" cy="184785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Should Premier League staff and players take the knee? | YouGov">
            <a:extLst>
              <a:ext uri="{FF2B5EF4-FFF2-40B4-BE49-F238E27FC236}">
                <a16:creationId xmlns:a16="http://schemas.microsoft.com/office/drawing/2014/main" id="{293098C1-EE26-4297-BA2C-BF89C54B5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447" y="271324"/>
            <a:ext cx="3705225" cy="122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3127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JUSTICE</dc:title>
  <dc:creator>Will Carter</dc:creator>
  <cp:lastModifiedBy>Philippa Carter</cp:lastModifiedBy>
  <cp:revision>16</cp:revision>
  <dcterms:created xsi:type="dcterms:W3CDTF">2019-03-13T21:52:33Z</dcterms:created>
  <dcterms:modified xsi:type="dcterms:W3CDTF">2021-04-18T14:20:44Z</dcterms:modified>
</cp:coreProperties>
</file>