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14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9" d="100"/>
          <a:sy n="79" d="100"/>
        </p:scale>
        <p:origin x="4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5361c3da1e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15361c3da1e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5361c3da1e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15361c3da1e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5361c3da1e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15361c3da1e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5361c3da1e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15361c3da1e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5361c3da1e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15361c3da1e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361c3da1e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361c3da1e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15361c3da1e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15361c3da1e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5361c3da1e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15361c3da1e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15361c3da1e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15361c3da1e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15361c3da1e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15361c3da1e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49223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2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" name="Google Shape;25;p2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" name="Google Shape;26;p2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27" name="Google Shape;27;p2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0" name="Google Shape;30;p2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1" name="Google Shape;31;p2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2" name="Google Shape;32;p2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6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9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9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0" name="Google Shape;80;p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0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0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1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1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2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9" name="Google Shape;99;p12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1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3" name="Google Shape;103;p1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 b="0" i="0" u="none" strike="noStrike" cap="non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14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1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14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1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5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6"/>
          <p:cNvSpPr txBox="1">
            <a:spLocks noGrp="1"/>
          </p:cNvSpPr>
          <p:nvPr>
            <p:ph type="body" idx="1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0" name="Google Shape;130;p1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1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7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6" name="Google Shape;136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" name="Google Shape;17;p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fbarber@winterbourneearls.wilts.sch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mailto:nlonghurst@winterbourneearls.wilts.sch.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9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nterbourneearls.org/willow-class-year-5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presentation/d/1gh3jJ-eGkQGMJlEzkN3fsB2KJwaBNhrr5Uu3pmhk2r0/edit#slide=id.p13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fbarber@winterbourneearls.wilts.sch.uk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8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en-US"/>
              <a:t>Meet the Teacher</a:t>
            </a:r>
            <a:endParaRPr/>
          </a:p>
        </p:txBody>
      </p:sp>
      <p:sp>
        <p:nvSpPr>
          <p:cNvPr id="144" name="Google Shape;144;p18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rPr lang="en-US"/>
              <a:t>Tuesday 12th September 2023</a:t>
            </a:r>
            <a:endParaRPr/>
          </a:p>
        </p:txBody>
      </p:sp>
      <p:sp>
        <p:nvSpPr>
          <p:cNvPr id="145" name="Google Shape;145;p18"/>
          <p:cNvSpPr txBox="1"/>
          <p:nvPr/>
        </p:nvSpPr>
        <p:spPr>
          <a:xfrm>
            <a:off x="695689" y="5424855"/>
            <a:ext cx="105630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Trebuchet MS"/>
                <a:ea typeface="Trebuchet MS"/>
                <a:cs typeface="Trebuchet MS"/>
                <a:sym typeface="Trebuchet MS"/>
              </a:rPr>
              <a:t>Miss Barber- </a:t>
            </a:r>
            <a:r>
              <a:rPr lang="en-US" sz="20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3"/>
              </a:rPr>
              <a:t>fbarber@winterbourneearls.wilts.sch.uk</a:t>
            </a:r>
            <a:r>
              <a:rPr lang="en-US" sz="2000" dirty="0"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20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Mrs</a:t>
            </a:r>
            <a:r>
              <a:rPr lang="en-US" sz="2000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Longhurst - </a:t>
            </a:r>
            <a:r>
              <a:rPr lang="en-US" sz="2000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  <a:hlinkClick r:id="rId4"/>
              </a:rPr>
              <a:t>nlonghurst</a:t>
            </a:r>
            <a:r>
              <a:rPr lang="en-US" sz="2000" u="sng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  <a:hlinkClick r:id="rId4"/>
              </a:rPr>
              <a:t>@winterbourneearls.wilts.sch.uk</a:t>
            </a:r>
            <a:r>
              <a:rPr lang="en-US" sz="2000" u="sng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  </a:t>
            </a:r>
            <a:endParaRPr sz="2000" dirty="0">
              <a:solidFill>
                <a:srgbClr val="FF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46" name="Google Shape;146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727450" y="370350"/>
            <a:ext cx="2137738" cy="20997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To Do!</a:t>
            </a:r>
            <a:endParaRPr dirty="0"/>
          </a:p>
        </p:txBody>
      </p:sp>
      <p:sp>
        <p:nvSpPr>
          <p:cNvPr id="152" name="Google Shape;152;p19"/>
          <p:cNvSpPr txBox="1"/>
          <p:nvPr/>
        </p:nvSpPr>
        <p:spPr>
          <a:xfrm>
            <a:off x="784625" y="1930500"/>
            <a:ext cx="7511700" cy="390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3" action="ppaction://hlinksldjump"/>
              </a:rPr>
              <a:t>Timetable</a:t>
            </a:r>
            <a:endParaRPr lang="en-US" sz="3200" u="sng" dirty="0">
              <a:solidFill>
                <a:schemeClr val="hlink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>
              <a:spcBef>
                <a:spcPts val="1000"/>
              </a:spcBef>
            </a:pPr>
            <a:r>
              <a:rPr lang="en-US" sz="3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4" action="ppaction://hlinksldjump"/>
              </a:rPr>
              <a:t>Website/Blogging</a:t>
            </a:r>
            <a:endParaRPr sz="3200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5" action="ppaction://hlinksldjump"/>
              </a:rPr>
              <a:t>Curriculum</a:t>
            </a:r>
            <a:endParaRPr sz="3200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6" action="ppaction://hlinksldjump"/>
              </a:rPr>
              <a:t>Homework</a:t>
            </a:r>
            <a:endParaRPr sz="3200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7" action="ppaction://hlinksldjump"/>
              </a:rPr>
              <a:t>Trips</a:t>
            </a:r>
            <a:endParaRPr lang="en-US" sz="3200" u="sng" dirty="0">
              <a:solidFill>
                <a:schemeClr val="hlink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</a:rPr>
              <a:t>Stationery</a:t>
            </a:r>
            <a:endParaRPr sz="3200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1"/>
          <p:cNvSpPr txBox="1">
            <a:spLocks noGrp="1"/>
          </p:cNvSpPr>
          <p:nvPr>
            <p:ph type="title"/>
          </p:nvPr>
        </p:nvSpPr>
        <p:spPr>
          <a:xfrm>
            <a:off x="488459" y="3190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Timetable</a:t>
            </a:r>
            <a:endParaRPr/>
          </a:p>
        </p:txBody>
      </p:sp>
      <p:pic>
        <p:nvPicPr>
          <p:cNvPr id="168" name="Google Shape;168;p21">
            <a:hlinkClick r:id="rId3" action="ppaction://hlinksldjump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313369" y="5509250"/>
            <a:ext cx="726225" cy="116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E86D75-B83F-4509-9088-2BA96590D51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382" t="29929" r="10975" b="17660"/>
          <a:stretch/>
        </p:blipFill>
        <p:spPr>
          <a:xfrm>
            <a:off x="245267" y="1201364"/>
            <a:ext cx="10947614" cy="477141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Website &amp; Blogging</a:t>
            </a:r>
            <a:endParaRPr/>
          </a:p>
        </p:txBody>
      </p:sp>
      <p:sp>
        <p:nvSpPr>
          <p:cNvPr id="158" name="Google Shape;158;p20"/>
          <p:cNvSpPr txBox="1"/>
          <p:nvPr/>
        </p:nvSpPr>
        <p:spPr>
          <a:xfrm>
            <a:off x="232450" y="1930500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 dirty="0">
                <a:solidFill>
                  <a:schemeClr val="hlink"/>
                </a:solidFill>
                <a:hlinkClick r:id="rId3"/>
              </a:rPr>
              <a:t>https://www.winterbourneearls.org/willow-class-year-5/</a:t>
            </a:r>
            <a:r>
              <a:rPr lang="en-US" dirty="0"/>
              <a:t> </a:t>
            </a:r>
            <a:endParaRPr dirty="0"/>
          </a:p>
        </p:txBody>
      </p:sp>
      <p:pic>
        <p:nvPicPr>
          <p:cNvPr id="159" name="Google Shape;15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42975" y="1574375"/>
            <a:ext cx="8523978" cy="46226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0" name="Google Shape;160;p20"/>
          <p:cNvCxnSpPr/>
          <p:nvPr/>
        </p:nvCxnSpPr>
        <p:spPr>
          <a:xfrm>
            <a:off x="2382875" y="2687975"/>
            <a:ext cx="4722000" cy="1656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161" name="Google Shape;161;p20">
            <a:hlinkClick r:id="rId5" action="ppaction://hlinksldjump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313369" y="5509250"/>
            <a:ext cx="726225" cy="116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2"/>
          <p:cNvSpPr txBox="1">
            <a:spLocks noGrp="1"/>
          </p:cNvSpPr>
          <p:nvPr>
            <p:ph type="title"/>
          </p:nvPr>
        </p:nvSpPr>
        <p:spPr>
          <a:xfrm>
            <a:off x="473925" y="326625"/>
            <a:ext cx="8596800" cy="683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0" u="sng" dirty="0"/>
              <a:t>Curriculum</a:t>
            </a:r>
            <a:endParaRPr sz="4700" u="sng" dirty="0"/>
          </a:p>
        </p:txBody>
      </p:sp>
      <p:pic>
        <p:nvPicPr>
          <p:cNvPr id="179" name="Google Shape;179;p22">
            <a:hlinkClick r:id="rId3" action="ppaction://hlinksldjump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313369" y="5509250"/>
            <a:ext cx="726225" cy="11639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23707E-DD27-4CBE-A5CC-AB2AAE0722F5}"/>
              </a:ext>
            </a:extLst>
          </p:cNvPr>
          <p:cNvSpPr txBox="1"/>
          <p:nvPr/>
        </p:nvSpPr>
        <p:spPr>
          <a:xfrm>
            <a:off x="564204" y="1478604"/>
            <a:ext cx="7441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Trebuchet MS" panose="020B0603020202020204" pitchFamily="34" charset="0"/>
              </a:rPr>
              <a:t>Ancient Greece – ‘Are you a thinker or a fighter?’</a:t>
            </a:r>
          </a:p>
        </p:txBody>
      </p:sp>
      <p:pic>
        <p:nvPicPr>
          <p:cNvPr id="1026" name="Picture 2" descr="What is Ancient Greece? - Twinkl">
            <a:extLst>
              <a:ext uri="{FF2B5EF4-FFF2-40B4-BE49-F238E27FC236}">
                <a16:creationId xmlns:a16="http://schemas.microsoft.com/office/drawing/2014/main" id="{132CCD3A-2AC5-41EA-8EFA-9C9A80FEE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517" y="844654"/>
            <a:ext cx="3797077" cy="197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ECEC555-D769-43FE-AC97-065BAA917811}"/>
              </a:ext>
            </a:extLst>
          </p:cNvPr>
          <p:cNvSpPr txBox="1"/>
          <p:nvPr/>
        </p:nvSpPr>
        <p:spPr>
          <a:xfrm>
            <a:off x="564204" y="2951946"/>
            <a:ext cx="74416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Trebuchet MS" panose="020B0603020202020204" pitchFamily="34" charset="0"/>
              </a:rPr>
              <a:t>The Rainforest – ‘I’m a year 5 get me out of here!’ What is happening to the rainforest and the impacts.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0B25AE1-9E1D-48B6-88A9-2C85D674491D}"/>
              </a:ext>
            </a:extLst>
          </p:cNvPr>
          <p:cNvSpPr txBox="1"/>
          <p:nvPr/>
        </p:nvSpPr>
        <p:spPr>
          <a:xfrm>
            <a:off x="564204" y="4893868"/>
            <a:ext cx="7441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Trebuchet MS" panose="020B0603020202020204" pitchFamily="34" charset="0"/>
              </a:rPr>
              <a:t>Titanic – Turning points in history, the cause and consequence of these events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3">
            <a:hlinkClick r:id="rId3" action="ppaction://hlinksldjump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313369" y="5509250"/>
            <a:ext cx="726225" cy="116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5DF38F-92EA-429F-9D42-355F5EDB354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883" t="15745" r="9441" b="6808"/>
          <a:stretch/>
        </p:blipFill>
        <p:spPr>
          <a:xfrm>
            <a:off x="933854" y="243191"/>
            <a:ext cx="9251005" cy="653434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4"/>
          <p:cNvSpPr txBox="1">
            <a:spLocks noGrp="1"/>
          </p:cNvSpPr>
          <p:nvPr>
            <p:ph type="title"/>
          </p:nvPr>
        </p:nvSpPr>
        <p:spPr>
          <a:xfrm>
            <a:off x="459384" y="2609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700" u="sng"/>
              <a:t>Homework</a:t>
            </a:r>
            <a:endParaRPr/>
          </a:p>
        </p:txBody>
      </p:sp>
      <p:sp>
        <p:nvSpPr>
          <p:cNvPr id="192" name="Google Shape;192;p24"/>
          <p:cNvSpPr txBox="1">
            <a:spLocks noGrp="1"/>
          </p:cNvSpPr>
          <p:nvPr>
            <p:ph type="body" idx="1"/>
          </p:nvPr>
        </p:nvSpPr>
        <p:spPr>
          <a:xfrm>
            <a:off x="357650" y="1401425"/>
            <a:ext cx="5221800" cy="5049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 err="1"/>
              <a:t>Maths</a:t>
            </a:r>
            <a:r>
              <a:rPr lang="en-US" sz="2400" dirty="0"/>
              <a:t>: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20-40 minutes 1x a week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 err="1"/>
              <a:t>Maths</a:t>
            </a:r>
            <a:r>
              <a:rPr lang="en-US" sz="2400" dirty="0"/>
              <a:t> will either be set on paper or via </a:t>
            </a:r>
            <a:r>
              <a:rPr lang="en-US" sz="2400" dirty="0" err="1"/>
              <a:t>mathletics</a:t>
            </a:r>
            <a:r>
              <a:rPr lang="en-US" sz="2400" dirty="0"/>
              <a:t> and will re-visit work completed in class.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Grammar &amp; Punctuation: 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10-25 minutes 1x a week (After Christmas)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Set on paper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Occasional half term ‘Make and Do’ Project.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193" name="Google Shape;193;p24"/>
          <p:cNvSpPr txBox="1"/>
          <p:nvPr/>
        </p:nvSpPr>
        <p:spPr>
          <a:xfrm>
            <a:off x="6015275" y="392300"/>
            <a:ext cx="5637300" cy="47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rebuchet MS"/>
                <a:ea typeface="Trebuchet MS"/>
                <a:cs typeface="Trebuchet MS"/>
                <a:sym typeface="Trebuchet MS"/>
              </a:rPr>
              <a:t>Basic Skills:</a:t>
            </a: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Reading: Daily</a:t>
            </a:r>
            <a:endParaRPr sz="2200" dirty="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Children are expected to read everyday. There is space to record reading in Reading record books.</a:t>
            </a: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3"/>
              </a:rPr>
              <a:t>Times Tables</a:t>
            </a:r>
            <a:r>
              <a:rPr lang="en-US" sz="2200" dirty="0">
                <a:latin typeface="Trebuchet MS"/>
                <a:ea typeface="Trebuchet MS"/>
                <a:cs typeface="Trebuchet MS"/>
                <a:sym typeface="Trebuchet MS"/>
              </a:rPr>
              <a:t>: Daily/as often as possible</a:t>
            </a: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rebuchet MS"/>
                <a:ea typeface="Trebuchet MS"/>
                <a:cs typeface="Trebuchet MS"/>
                <a:sym typeface="Trebuchet MS"/>
              </a:rPr>
              <a:t>Tables Logs </a:t>
            </a: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chemeClr val="hlink"/>
                </a:solidFill>
                <a:latin typeface="Trebuchet MS"/>
                <a:ea typeface="Trebuchet MS"/>
                <a:cs typeface="Trebuchet MS"/>
                <a:sym typeface="Trebuchet MS"/>
                <a:hlinkClick r:id="rId4" action="ppaction://hlinksldjump"/>
              </a:rPr>
              <a:t>Spellings</a:t>
            </a:r>
            <a:r>
              <a:rPr lang="en-US" sz="2200" dirty="0">
                <a:latin typeface="Trebuchet MS"/>
                <a:ea typeface="Trebuchet MS"/>
                <a:cs typeface="Trebuchet MS"/>
                <a:sym typeface="Trebuchet MS"/>
              </a:rPr>
              <a:t>: Daily/as often as possible</a:t>
            </a: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rebuchet MS"/>
                <a:ea typeface="Trebuchet MS"/>
                <a:cs typeface="Trebuchet MS"/>
                <a:sym typeface="Trebuchet MS"/>
              </a:rPr>
              <a:t>Word Bank + ‘Orange Words’ for each unit.</a:t>
            </a: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dirty="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94" name="Google Shape;194;p24">
            <a:hlinkClick r:id="rId5" action="ppaction://hlinksldjump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313369" y="5509250"/>
            <a:ext cx="726225" cy="116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41463"/>
            <a:ext cx="4816750" cy="6575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69150" y="141475"/>
            <a:ext cx="5366234" cy="232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57125" y="2616050"/>
            <a:ext cx="4431550" cy="2026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19475" y="4789925"/>
            <a:ext cx="5573378" cy="192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5">
            <a:hlinkClick r:id="rId7" action="ppaction://hlinksldjump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1313369" y="5509250"/>
            <a:ext cx="726225" cy="116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57109" y="2327050"/>
            <a:ext cx="1551816" cy="22039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6"/>
          <p:cNvSpPr txBox="1">
            <a:spLocks noGrp="1"/>
          </p:cNvSpPr>
          <p:nvPr>
            <p:ph type="title"/>
          </p:nvPr>
        </p:nvSpPr>
        <p:spPr>
          <a:xfrm>
            <a:off x="561084" y="275425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Trips</a:t>
            </a:r>
            <a:endParaRPr/>
          </a:p>
        </p:txBody>
      </p:sp>
      <p:sp>
        <p:nvSpPr>
          <p:cNvPr id="210" name="Google Shape;210;p26"/>
          <p:cNvSpPr txBox="1">
            <a:spLocks noGrp="1"/>
          </p:cNvSpPr>
          <p:nvPr>
            <p:ph type="body" idx="1"/>
          </p:nvPr>
        </p:nvSpPr>
        <p:spPr>
          <a:xfrm>
            <a:off x="415800" y="1376003"/>
            <a:ext cx="8596800" cy="4969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Sports and Enrichment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Curriculum trips</a:t>
            </a:r>
            <a:endParaRPr sz="2400" dirty="0"/>
          </a:p>
          <a:p>
            <a:pPr marL="457200" lvl="0" indent="-381000" algn="l" rtl="0">
              <a:spcBef>
                <a:spcPts val="1000"/>
              </a:spcBef>
              <a:spcAft>
                <a:spcPts val="0"/>
              </a:spcAft>
              <a:buSzPts val="2400"/>
              <a:buChar char="-"/>
            </a:pPr>
            <a:r>
              <a:rPr lang="en-US" sz="2400" dirty="0"/>
              <a:t>Winchester Science Centre (Autumn Term Date TBC)</a:t>
            </a: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lang="en-US" sz="2400" dirty="0"/>
              <a:t>Living Rainforest- Basingstoke (Spring Term)</a:t>
            </a: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lang="en-US" sz="2400" dirty="0"/>
              <a:t>Titanic Museum- Southampton (Summer Term)</a:t>
            </a: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u="sng" dirty="0">
                <a:solidFill>
                  <a:schemeClr val="hlink"/>
                </a:solidFill>
                <a:hlinkClick r:id="rId3"/>
              </a:rPr>
              <a:t>Residentials</a:t>
            </a:r>
            <a:r>
              <a:rPr lang="en-US" sz="2400" dirty="0"/>
              <a:t>- </a:t>
            </a:r>
            <a:r>
              <a:rPr lang="en-US" sz="2400" b="1" dirty="0"/>
              <a:t>IN YR 6 </a:t>
            </a:r>
            <a:r>
              <a:rPr lang="en-US" sz="2400" dirty="0"/>
              <a:t>- A more expensive trip as it is a WEEK long residential. Telling you now so that you are aware and can save accordingly. ~ £380 (£500)</a:t>
            </a: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 dirty="0"/>
              <a:t>Any issues, please contact </a:t>
            </a:r>
            <a:r>
              <a:rPr lang="en-US" sz="2400" dirty="0" err="1"/>
              <a:t>Mrs</a:t>
            </a:r>
            <a:r>
              <a:rPr lang="en-US" sz="2400" dirty="0"/>
              <a:t> Hyde.</a:t>
            </a:r>
            <a:endParaRPr sz="2400" dirty="0"/>
          </a:p>
        </p:txBody>
      </p:sp>
      <p:pic>
        <p:nvPicPr>
          <p:cNvPr id="211" name="Google Shape;211;p26">
            <a:hlinkClick r:id="rId4" action="ppaction://hlinksldjump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313369" y="5509250"/>
            <a:ext cx="726225" cy="116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Sports and Enrichment</a:t>
            </a:r>
            <a:endParaRPr/>
          </a:p>
        </p:txBody>
      </p:sp>
      <p:pic>
        <p:nvPicPr>
          <p:cNvPr id="217" name="Google Shape;21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59724" y="1483550"/>
            <a:ext cx="4666772" cy="3500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72650" y="3218019"/>
            <a:ext cx="3187077" cy="23903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A39A4-FF2A-4A30-8532-A6D8294E6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Stationery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5B56D-69DB-450B-ACA0-D43542F4E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4" y="1459149"/>
            <a:ext cx="8596668" cy="458221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Pencil </a:t>
            </a:r>
          </a:p>
          <a:p>
            <a:r>
              <a:rPr lang="en-GB" dirty="0"/>
              <a:t>Blue rollerball pen (not biro)</a:t>
            </a:r>
          </a:p>
          <a:p>
            <a:r>
              <a:rPr lang="en-GB" dirty="0"/>
              <a:t>15cm ruler</a:t>
            </a:r>
          </a:p>
          <a:p>
            <a:r>
              <a:rPr lang="en-GB" dirty="0"/>
              <a:t>Pencil sharpener </a:t>
            </a:r>
          </a:p>
          <a:p>
            <a:r>
              <a:rPr lang="en-GB" dirty="0"/>
              <a:t>Rubber</a:t>
            </a:r>
          </a:p>
          <a:p>
            <a:r>
              <a:rPr lang="en-GB" dirty="0"/>
              <a:t>Glue stick </a:t>
            </a:r>
          </a:p>
          <a:p>
            <a:r>
              <a:rPr lang="en-GB" dirty="0"/>
              <a:t>Small pair of scissors</a:t>
            </a:r>
          </a:p>
          <a:p>
            <a:r>
              <a:rPr lang="en-GB" dirty="0"/>
              <a:t>Highlighters</a:t>
            </a:r>
          </a:p>
          <a:p>
            <a:r>
              <a:rPr lang="en-GB" dirty="0"/>
              <a:t>A few colouring pencils</a:t>
            </a:r>
          </a:p>
          <a:p>
            <a:endParaRPr lang="en-GB" dirty="0"/>
          </a:p>
          <a:p>
            <a:pPr marL="137160" indent="0">
              <a:buNone/>
            </a:pPr>
            <a:r>
              <a:rPr lang="en-GB" dirty="0"/>
              <a:t>Nothing on this list is compulsory as we can provide all. Please make sure anything you do bring is labelled clearly!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637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Contact</a:t>
            </a:r>
            <a:endParaRPr dirty="0"/>
          </a:p>
        </p:txBody>
      </p:sp>
      <p:sp>
        <p:nvSpPr>
          <p:cNvPr id="5" name="Google Shape;210;p26">
            <a:extLst>
              <a:ext uri="{FF2B5EF4-FFF2-40B4-BE49-F238E27FC236}">
                <a16:creationId xmlns:a16="http://schemas.microsoft.com/office/drawing/2014/main" id="{1270C2B5-627F-47C7-956B-55976944DC9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15800" y="1376003"/>
            <a:ext cx="8596800" cy="4969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dirty="0"/>
              <a:t>Year 5 is not using See-Saw as a method of communication. </a:t>
            </a: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lang="en-GB"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dirty="0"/>
              <a:t>Please feel free to email me: </a:t>
            </a:r>
            <a:r>
              <a:rPr lang="en-GB" sz="2400" dirty="0">
                <a:hlinkClick r:id="rId3"/>
              </a:rPr>
              <a:t>fbarber@winterbourneearls.wilts.sch.uk</a:t>
            </a:r>
            <a:endParaRPr lang="en-GB"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lang="en-GB"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lang="en-GB" sz="2400" dirty="0"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endParaRPr lang="en-GB" sz="2400" dirty="0"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800" dirty="0"/>
              <a:t>THANK YOU</a:t>
            </a:r>
            <a:endParaRPr sz="4800" dirty="0"/>
          </a:p>
        </p:txBody>
      </p:sp>
    </p:spTree>
    <p:extLst>
      <p:ext uri="{BB962C8B-B14F-4D97-AF65-F5344CB8AC3E}">
        <p14:creationId xmlns:p14="http://schemas.microsoft.com/office/powerpoint/2010/main" val="8030044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2953</TotalTime>
  <Words>367</Words>
  <Application>Microsoft Office PowerPoint</Application>
  <PresentationFormat>Widescreen</PresentationFormat>
  <Paragraphs>69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Noto Sans Symbols</vt:lpstr>
      <vt:lpstr>Trebuchet MS</vt:lpstr>
      <vt:lpstr>Facet</vt:lpstr>
      <vt:lpstr>Meet the Teacher</vt:lpstr>
      <vt:lpstr>To Do!</vt:lpstr>
      <vt:lpstr>Timetable</vt:lpstr>
      <vt:lpstr>Website &amp; Blogging</vt:lpstr>
      <vt:lpstr>Curriculum</vt:lpstr>
      <vt:lpstr>PowerPoint Presentation</vt:lpstr>
      <vt:lpstr>Homework</vt:lpstr>
      <vt:lpstr>PowerPoint Presentation</vt:lpstr>
      <vt:lpstr>Trips</vt:lpstr>
      <vt:lpstr>Sports and Enrichment</vt:lpstr>
      <vt:lpstr>Stationery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Francesca Barber</dc:creator>
  <cp:lastModifiedBy>Francesca Barber</cp:lastModifiedBy>
  <cp:revision>13</cp:revision>
  <dcterms:modified xsi:type="dcterms:W3CDTF">2023-09-12T19:15:55Z</dcterms:modified>
</cp:coreProperties>
</file>