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17DB52-AF38-44CD-9406-C3E84C74FBEE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C44CA3-34FE-447A-A227-AEC8B54647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64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C44CA3-34FE-447A-A227-AEC8B54647E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457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9265-5C90-4BAD-B968-6E396942FE38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3C24-2575-4CA7-A250-4D726BA960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046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9265-5C90-4BAD-B968-6E396942FE38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3C24-2575-4CA7-A250-4D726BA960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522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9265-5C90-4BAD-B968-6E396942FE38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3C24-2575-4CA7-A250-4D726BA960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41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9265-5C90-4BAD-B968-6E396942FE38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3C24-2575-4CA7-A250-4D726BA960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137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9265-5C90-4BAD-B968-6E396942FE38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3C24-2575-4CA7-A250-4D726BA960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065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9265-5C90-4BAD-B968-6E396942FE38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3C24-2575-4CA7-A250-4D726BA960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01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9265-5C90-4BAD-B968-6E396942FE38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3C24-2575-4CA7-A250-4D726BA960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386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9265-5C90-4BAD-B968-6E396942FE38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3C24-2575-4CA7-A250-4D726BA960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539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9265-5C90-4BAD-B968-6E396942FE38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3C24-2575-4CA7-A250-4D726BA960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58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9265-5C90-4BAD-B968-6E396942FE38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3C24-2575-4CA7-A250-4D726BA960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849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B9265-5C90-4BAD-B968-6E396942FE38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3C24-2575-4CA7-A250-4D726BA960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382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B9265-5C90-4BAD-B968-6E396942FE38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F3C24-2575-4CA7-A250-4D726BA960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20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B848E-BC5E-4E5A-AED0-70AAE7E77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40510" y="2227605"/>
            <a:ext cx="5617045" cy="1106079"/>
          </a:xfrm>
          <a:ln w="28575">
            <a:solidFill>
              <a:schemeClr val="tx1"/>
            </a:solidFill>
            <a:prstDash val="solid"/>
          </a:ln>
        </p:spPr>
        <p:txBody>
          <a:bodyPr>
            <a:normAutofit/>
          </a:bodyPr>
          <a:lstStyle/>
          <a:p>
            <a:r>
              <a:rPr lang="en-GB" sz="6600" b="1" dirty="0"/>
              <a:t>PERSEVERANCE</a:t>
            </a:r>
            <a:r>
              <a:rPr lang="en-GB" dirty="0"/>
              <a:t> </a:t>
            </a:r>
          </a:p>
        </p:txBody>
      </p:sp>
      <p:pic>
        <p:nvPicPr>
          <p:cNvPr id="1034" name="Picture 10" descr="Image result for perseverance">
            <a:extLst>
              <a:ext uri="{FF2B5EF4-FFF2-40B4-BE49-F238E27FC236}">
                <a16:creationId xmlns:a16="http://schemas.microsoft.com/office/drawing/2014/main" id="{9159A351-8D1A-48E2-86DE-50BFDDEE2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112" y="4578052"/>
            <a:ext cx="3030386" cy="1519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perseverance">
            <a:extLst>
              <a:ext uri="{FF2B5EF4-FFF2-40B4-BE49-F238E27FC236}">
                <a16:creationId xmlns:a16="http://schemas.microsoft.com/office/drawing/2014/main" id="{B3D15D6D-22A8-437C-B073-7551264F5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419" y="185077"/>
            <a:ext cx="3231489" cy="169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Image result for thomas edison inventions">
            <a:extLst>
              <a:ext uri="{FF2B5EF4-FFF2-40B4-BE49-F238E27FC236}">
                <a16:creationId xmlns:a16="http://schemas.microsoft.com/office/drawing/2014/main" id="{4B438525-E845-42B5-862E-BB1FC718A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276" y="2253489"/>
            <a:ext cx="2748197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mage result for david weir">
            <a:extLst>
              <a:ext uri="{FF2B5EF4-FFF2-40B4-BE49-F238E27FC236}">
                <a16:creationId xmlns:a16="http://schemas.microsoft.com/office/drawing/2014/main" id="{58FCAF61-50C7-4641-9E25-CD37F791CA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4630" y="4464137"/>
            <a:ext cx="2652709" cy="165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Image result for martin luther king jr">
            <a:extLst>
              <a:ext uri="{FF2B5EF4-FFF2-40B4-BE49-F238E27FC236}">
                <a16:creationId xmlns:a16="http://schemas.microsoft.com/office/drawing/2014/main" id="{082285AB-6EF3-496F-9BC3-6972F786CE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005" y="157966"/>
            <a:ext cx="24955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18C62F-59E6-4A40-889C-2DD48A3630B4}"/>
              </a:ext>
            </a:extLst>
          </p:cNvPr>
          <p:cNvSpPr txBox="1"/>
          <p:nvPr/>
        </p:nvSpPr>
        <p:spPr>
          <a:xfrm>
            <a:off x="1987238" y="6299202"/>
            <a:ext cx="7723164" cy="4001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‘I can do all things through Him who strengthens me.’ Philippians 4 v 13</a:t>
            </a:r>
            <a:endParaRPr lang="en-GB" sz="2000" b="1" dirty="0"/>
          </a:p>
        </p:txBody>
      </p:sp>
      <p:pic>
        <p:nvPicPr>
          <p:cNvPr id="4" name="Picture 2" descr="ᐈ Perseverance stock images, Royalty Free perseverance photos | download on  Depositphotos®">
            <a:extLst>
              <a:ext uri="{FF2B5EF4-FFF2-40B4-BE49-F238E27FC236}">
                <a16:creationId xmlns:a16="http://schemas.microsoft.com/office/drawing/2014/main" id="{E5671ECE-9747-407C-B0DC-67C631BDB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039" y="3602476"/>
            <a:ext cx="2495549" cy="2495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hat makes a great scientist? Part 2: Perseverance – Ramblings of an ecóloga">
            <a:extLst>
              <a:ext uri="{FF2B5EF4-FFF2-40B4-BE49-F238E27FC236}">
                <a16:creationId xmlns:a16="http://schemas.microsoft.com/office/drawing/2014/main" id="{793A6ADB-C5A9-429D-9CC8-255B8CAE5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91" y="157966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F488FC6-42DC-478C-AF53-E3B00DF5EA4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8491" y="4578052"/>
            <a:ext cx="2702174" cy="15199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25611BD-64F3-45AE-8EF7-C5066AC5020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59748" y="205971"/>
            <a:ext cx="2752725" cy="1657350"/>
          </a:xfrm>
          <a:prstGeom prst="rect">
            <a:avLst/>
          </a:prstGeom>
        </p:spPr>
      </p:pic>
      <p:pic>
        <p:nvPicPr>
          <p:cNvPr id="1030" name="Picture 6" descr="a year like no other">
            <a:extLst>
              <a:ext uri="{FF2B5EF4-FFF2-40B4-BE49-F238E27FC236}">
                <a16:creationId xmlns:a16="http://schemas.microsoft.com/office/drawing/2014/main" id="{FB4F8A45-DA02-486F-B3D3-4DF3073D5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28" y="2506301"/>
            <a:ext cx="25146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CCCE552-8B10-4DB3-B0AD-8438B7470FB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168180" y="3361357"/>
            <a:ext cx="1235008" cy="120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886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3113</TotalTime>
  <Words>18</Words>
  <Application>Microsoft Office PowerPoint</Application>
  <PresentationFormat>Widescreen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PERSEVERANCE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PERSERVERANCE</dc:title>
  <dc:creator>Will Carter</dc:creator>
  <cp:lastModifiedBy>Philippa Carter</cp:lastModifiedBy>
  <cp:revision>11</cp:revision>
  <dcterms:created xsi:type="dcterms:W3CDTF">2019-01-27T18:03:42Z</dcterms:created>
  <dcterms:modified xsi:type="dcterms:W3CDTF">2021-01-01T23:35:35Z</dcterms:modified>
</cp:coreProperties>
</file>