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4" autoAdjust="0"/>
    <p:restoredTop sz="94660"/>
  </p:normalViewPr>
  <p:slideViewPr>
    <p:cSldViewPr snapToGrid="0">
      <p:cViewPr varScale="1">
        <p:scale>
          <a:sx n="57" d="100"/>
          <a:sy n="57" d="100"/>
        </p:scale>
        <p:origin x="629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A76685-AC1B-4580-92AC-4B624E7F4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50A6BB-B6FA-47C4-9956-A6216AA01A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5566C8-5E15-492A-B9FF-8D40030846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7DD957-0569-49AA-8F80-738F7068F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DE9BD-1CF4-4333-9533-549D43908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9859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C02DCA-94DB-463D-B3FD-CEA784A192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78E1B1-4207-4829-850A-FEFCAD399A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7A1901-A900-408D-9268-11FB0B1BE0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F17600-E147-49B6-8548-382B1D221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1A271E-4F6C-4ECD-93E6-7A7958770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3340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6EE62-4228-4C64-9C5D-982B198CC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7B25F4-308E-4706-AF90-4A62FFD9E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E3313-F6F7-4E31-AB1F-D926595506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DA6B6F-AA9C-46EC-8FFC-1590A5BDD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1DD2F0-5B51-4FB0-B6F1-8419FF2DA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575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022930-44AD-4850-9B12-08935A6A70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6E53A4-CC4D-4589-B07B-438EE61480A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57C5FD-6A81-41D2-8E77-5757A34456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BE955FC-9D27-4E48-8171-99C14FD980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C797B8-7145-499F-810C-44C17177A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086D24-5388-4141-A7BF-D8A42B25CF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0944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49B89-9DFF-4DE7-862E-AC53C2FC6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2FF56F-7E49-4C03-9089-A22ABC122F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D03BF55-CEEA-4A04-9AFD-11281FB7D7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99827C-1E2C-4700-8F75-2DBB730A973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6CBE50B-7FB4-4533-A974-F1AAF6CF67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753B017-A3BA-4B41-87D0-11827B6067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C3EF02-2DBF-42E5-8269-68D0DB0C2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D392271-9CE2-4FCE-889B-5913020CF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5491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9488D-D60D-42A1-810F-B20D4B436A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CC0FED-04DA-4FA4-837D-78A4F7413C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5B9AD0C-DBF7-4D44-824A-30C0DD3681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438E286-5E95-4FF6-A41F-945A73921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794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DB8405F-E887-4798-AA9E-CC6986BAD4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9E281-7584-42B6-8192-D3F5D08AC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72D983-08F9-4E24-A726-7FD7882C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146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4838A-4D74-4C7A-BC65-76EDB12B00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65FAA7-7DA1-4C23-B69C-4441200C55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800334E-FED0-433F-97A1-6FC4EF9325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B2F8A2-4839-4FF5-B2DC-09216C590E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9122F9-7492-4F9B-BF83-BD9140FACE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97F4FB-F071-4B71-9ED3-712ACA3FD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6202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2A9D36-0FB8-4FD8-8B6B-92D479296F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2CD129-87C1-4E53-BB67-6197B4F26C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C56F8B-A2F3-4CE4-AF35-BE34684505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F3E09B-8AF7-4941-90C9-534ADE3E3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5D1693-F686-4119-B3FD-1B805D6B97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EE04D67-5386-4B5B-9E46-F98D950401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947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E6ED74-443A-400B-953D-885380000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AEA93F5-C1A6-4AC1-8841-10BA15ECFD4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19F963-3CA5-47AF-8EB0-B65700CDAD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868DFD-A8DB-481B-8A90-7118991B8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28273-1B88-408D-908B-15C13319CA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973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F02AAE-5213-4602-8315-85B0A2294EE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BE8F24-9B9B-4936-9173-317846BC46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C8BE72-6188-4C1F-B175-0568A6F0C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82D0E9-677A-4B9D-AE9B-6DB72776B6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4D9663-A2F6-4B41-8D19-979FD0DCB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757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4F7F9F0-E7DA-4ED7-9D13-649A73C463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CA11E9-B64C-428E-8A2E-D313C69267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6339FA-0232-4ADB-8CEB-0443BA35CA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6B1CFC-BD08-493B-AFDF-D7FD23CB632D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43BA35-C3AA-4C8B-AC5A-51A64FF98D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7FB-E165-407B-A1EE-C35C178380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7BD59-F593-4E79-BC78-C7F25F6AA6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964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256057" y="5787084"/>
            <a:ext cx="11794172" cy="954107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Be strong and courageous; do not be dismayed, for the Lord your God is with you wherever you go. Joshua 1 v 9</a:t>
            </a:r>
            <a:endParaRPr lang="en-GB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4124996" y="2202320"/>
            <a:ext cx="3746661" cy="1200329"/>
          </a:xfrm>
          <a:prstGeom prst="rect">
            <a:avLst/>
          </a:prstGeom>
          <a:noFill/>
          <a:ln w="28575" cmpd="thickThin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7200" b="1" dirty="0" smtClean="0">
                <a:ln>
                  <a:solidFill>
                    <a:schemeClr val="tx1"/>
                  </a:solidFill>
                </a:ln>
                <a:latin typeface="Britannic Bold" panose="020B0903060703020204" pitchFamily="34" charset="0"/>
              </a:rPr>
              <a:t>Courage</a:t>
            </a:r>
            <a:endParaRPr lang="en-GB" sz="7200" b="1" dirty="0">
              <a:ln>
                <a:solidFill>
                  <a:schemeClr val="tx1"/>
                </a:solidFill>
              </a:ln>
              <a:latin typeface="Britannic Bold" panose="020B0903060703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3729" y="222883"/>
            <a:ext cx="3436500" cy="22868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7246" y="3734270"/>
            <a:ext cx="3674436" cy="19297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9884" y="3833144"/>
            <a:ext cx="3761773" cy="177159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10083" y="242103"/>
            <a:ext cx="1764174" cy="176417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5575" y="3710048"/>
            <a:ext cx="3700200" cy="18501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5575" y="166721"/>
            <a:ext cx="1848037" cy="310854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36339" y="194316"/>
            <a:ext cx="1748094" cy="2385420"/>
          </a:xfrm>
          <a:prstGeom prst="rect">
            <a:avLst/>
          </a:prstGeom>
        </p:spPr>
      </p:pic>
      <p:sp>
        <p:nvSpPr>
          <p:cNvPr id="2" name="AutoShape 2" descr="After Desmond Tutu, a time for new South African heroes - BBC Ne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99907" y="223744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274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27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Britannic Bold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JUSTICE</dc:title>
  <dc:creator>Will Carter</dc:creator>
  <cp:lastModifiedBy>Philippa Carter</cp:lastModifiedBy>
  <cp:revision>22</cp:revision>
  <dcterms:created xsi:type="dcterms:W3CDTF">2019-03-13T21:52:33Z</dcterms:created>
  <dcterms:modified xsi:type="dcterms:W3CDTF">2022-01-03T23:08:46Z</dcterms:modified>
</cp:coreProperties>
</file>